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League Spartan" charset="1" panose="00000800000000000000"/>
      <p:regular r:id="rId21"/>
    </p:embeddedFont>
    <p:embeddedFont>
      <p:font typeface="Poppins Bold" charset="1" panose="00000800000000000000"/>
      <p:regular r:id="rId22"/>
    </p:embeddedFont>
    <p:embeddedFont>
      <p:font typeface="Poppins" charset="1" panose="00000500000000000000"/>
      <p:regular r:id="rId23"/>
    </p:embeddedFont>
    <p:embeddedFont>
      <p:font typeface="Poppins Italics" charset="1" panose="000005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5.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6.jpeg" Type="http://schemas.openxmlformats.org/officeDocument/2006/relationships/image"/><Relationship Id="rId4" Target="../media/image3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 Id="rId3" Target="../media/image39.jpeg" Type="http://schemas.openxmlformats.org/officeDocument/2006/relationships/image"/><Relationship Id="rId4" Target="../media/image40.jpeg" Type="http://schemas.openxmlformats.org/officeDocument/2006/relationships/image"/><Relationship Id="rId5" Target="../media/image41.jpe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svg" Type="http://schemas.openxmlformats.org/officeDocument/2006/relationships/image"/><Relationship Id="rId11" Target="../media/image49.png" Type="http://schemas.openxmlformats.org/officeDocument/2006/relationships/image"/><Relationship Id="rId12" Target="../media/image5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 Id="rId6" Target="../media/image44.svg" Type="http://schemas.openxmlformats.org/officeDocument/2006/relationships/image"/><Relationship Id="rId7" Target="../media/image45.png" Type="http://schemas.openxmlformats.org/officeDocument/2006/relationships/image"/><Relationship Id="rId8" Target="../media/image46.svg" Type="http://schemas.openxmlformats.org/officeDocument/2006/relationships/image"/><Relationship Id="rId9" Target="../media/image47.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jpeg" Type="http://schemas.openxmlformats.org/officeDocument/2006/relationships/image"/><Relationship Id="rId4" Target="../media/image2.png" Type="http://schemas.openxmlformats.org/officeDocument/2006/relationships/image"/><Relationship Id="rId5"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8.pn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9.png" Type="http://schemas.openxmlformats.org/officeDocument/2006/relationships/image"/><Relationship Id="rId14" Target="../media/image10.svg" Type="http://schemas.openxmlformats.org/officeDocument/2006/relationships/image"/><Relationship Id="rId2" Target="../media/image1.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jpeg" Type="http://schemas.openxmlformats.org/officeDocument/2006/relationships/image"/><Relationship Id="rId4"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801313">
            <a:off x="7944412" y="2305957"/>
            <a:ext cx="1603602" cy="9552208"/>
            <a:chOff x="0" y="0"/>
            <a:chExt cx="422348" cy="2515808"/>
          </a:xfrm>
        </p:grpSpPr>
        <p:sp>
          <p:nvSpPr>
            <p:cNvPr name="Freeform 4" id="4"/>
            <p:cNvSpPr/>
            <p:nvPr/>
          </p:nvSpPr>
          <p:spPr>
            <a:xfrm flipH="false" flipV="false" rot="0">
              <a:off x="0" y="0"/>
              <a:ext cx="422348" cy="2515808"/>
            </a:xfrm>
            <a:custGeom>
              <a:avLst/>
              <a:gdLst/>
              <a:ahLst/>
              <a:cxnLst/>
              <a:rect r="r" b="b" t="t" l="l"/>
              <a:pathLst>
                <a:path h="2515808" w="422348">
                  <a:moveTo>
                    <a:pt x="0" y="0"/>
                  </a:moveTo>
                  <a:lnTo>
                    <a:pt x="422348" y="0"/>
                  </a:lnTo>
                  <a:lnTo>
                    <a:pt x="422348" y="2515808"/>
                  </a:lnTo>
                  <a:lnTo>
                    <a:pt x="0" y="2515808"/>
                  </a:lnTo>
                  <a:close/>
                </a:path>
              </a:pathLst>
            </a:custGeom>
            <a:solidFill>
              <a:srgbClr val="FFBC00"/>
            </a:solidFill>
          </p:spPr>
        </p:sp>
        <p:sp>
          <p:nvSpPr>
            <p:cNvPr name="TextBox 5" id="5"/>
            <p:cNvSpPr txBox="true"/>
            <p:nvPr/>
          </p:nvSpPr>
          <p:spPr>
            <a:xfrm>
              <a:off x="0" y="-57150"/>
              <a:ext cx="422348" cy="2572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801313">
            <a:off x="16945529" y="-2609268"/>
            <a:ext cx="1603602" cy="5817991"/>
            <a:chOff x="0" y="0"/>
            <a:chExt cx="422348" cy="1532310"/>
          </a:xfrm>
        </p:grpSpPr>
        <p:sp>
          <p:nvSpPr>
            <p:cNvPr name="Freeform 7" id="7"/>
            <p:cNvSpPr/>
            <p:nvPr/>
          </p:nvSpPr>
          <p:spPr>
            <a:xfrm flipH="false" flipV="false" rot="0">
              <a:off x="0" y="0"/>
              <a:ext cx="422348" cy="1532310"/>
            </a:xfrm>
            <a:custGeom>
              <a:avLst/>
              <a:gdLst/>
              <a:ahLst/>
              <a:cxnLst/>
              <a:rect r="r" b="b" t="t" l="l"/>
              <a:pathLst>
                <a:path h="1532310" w="422348">
                  <a:moveTo>
                    <a:pt x="0" y="0"/>
                  </a:moveTo>
                  <a:lnTo>
                    <a:pt x="422348" y="0"/>
                  </a:lnTo>
                  <a:lnTo>
                    <a:pt x="422348" y="1532310"/>
                  </a:lnTo>
                  <a:lnTo>
                    <a:pt x="0" y="1532310"/>
                  </a:lnTo>
                  <a:close/>
                </a:path>
              </a:pathLst>
            </a:custGeom>
            <a:solidFill>
              <a:srgbClr val="FFBC00"/>
            </a:solidFill>
          </p:spPr>
        </p:sp>
        <p:sp>
          <p:nvSpPr>
            <p:cNvPr name="TextBox 8" id="8"/>
            <p:cNvSpPr txBox="true"/>
            <p:nvPr/>
          </p:nvSpPr>
          <p:spPr>
            <a:xfrm>
              <a:off x="0" y="-57150"/>
              <a:ext cx="422348" cy="158946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323218">
            <a:off x="-260294" y="-2499941"/>
            <a:ext cx="9329309" cy="13900928"/>
            <a:chOff x="0" y="0"/>
            <a:chExt cx="640025" cy="953655"/>
          </a:xfrm>
        </p:grpSpPr>
        <p:sp>
          <p:nvSpPr>
            <p:cNvPr name="Freeform 10" id="10"/>
            <p:cNvSpPr/>
            <p:nvPr/>
          </p:nvSpPr>
          <p:spPr>
            <a:xfrm flipH="false" flipV="false" rot="0">
              <a:off x="0" y="0"/>
              <a:ext cx="640025" cy="953655"/>
            </a:xfrm>
            <a:custGeom>
              <a:avLst/>
              <a:gdLst/>
              <a:ahLst/>
              <a:cxnLst/>
              <a:rect r="r" b="b" t="t" l="l"/>
              <a:pathLst>
                <a:path h="953655" w="640025">
                  <a:moveTo>
                    <a:pt x="203200" y="0"/>
                  </a:moveTo>
                  <a:lnTo>
                    <a:pt x="640025" y="0"/>
                  </a:lnTo>
                  <a:lnTo>
                    <a:pt x="436825" y="953655"/>
                  </a:lnTo>
                  <a:lnTo>
                    <a:pt x="0" y="953655"/>
                  </a:lnTo>
                  <a:lnTo>
                    <a:pt x="203200" y="0"/>
                  </a:lnTo>
                  <a:close/>
                </a:path>
              </a:pathLst>
            </a:custGeom>
            <a:solidFill>
              <a:srgbClr val="003D60"/>
            </a:solidFill>
          </p:spPr>
        </p:sp>
        <p:sp>
          <p:nvSpPr>
            <p:cNvPr name="TextBox 11" id="11"/>
            <p:cNvSpPr txBox="true"/>
            <p:nvPr/>
          </p:nvSpPr>
          <p:spPr>
            <a:xfrm>
              <a:off x="101600" y="-57150"/>
              <a:ext cx="436825" cy="101080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7234808">
            <a:off x="-545671" y="4853273"/>
            <a:ext cx="16230600" cy="770953"/>
          </a:xfrm>
          <a:custGeom>
            <a:avLst/>
            <a:gdLst/>
            <a:ahLst/>
            <a:cxnLst/>
            <a:rect r="r" b="b" t="t" l="l"/>
            <a:pathLst>
              <a:path h="770953" w="16230600">
                <a:moveTo>
                  <a:pt x="0" y="0"/>
                </a:moveTo>
                <a:lnTo>
                  <a:pt x="16230600" y="0"/>
                </a:lnTo>
                <a:lnTo>
                  <a:pt x="16230600" y="770954"/>
                </a:lnTo>
                <a:lnTo>
                  <a:pt x="0" y="770954"/>
                </a:lnTo>
                <a:lnTo>
                  <a:pt x="0" y="0"/>
                </a:lnTo>
                <a:close/>
              </a:path>
            </a:pathLst>
          </a:custGeom>
          <a:blipFill>
            <a:blip r:embed="rId3">
              <a:alphaModFix amt="52000"/>
            </a:blip>
            <a:stretch>
              <a:fillRect l="0" t="0" r="0" b="0"/>
            </a:stretch>
          </a:blipFill>
        </p:spPr>
      </p:sp>
      <p:grpSp>
        <p:nvGrpSpPr>
          <p:cNvPr name="Group 13" id="13"/>
          <p:cNvGrpSpPr>
            <a:grpSpLocks noChangeAspect="true"/>
          </p:cNvGrpSpPr>
          <p:nvPr/>
        </p:nvGrpSpPr>
        <p:grpSpPr>
          <a:xfrm rot="0">
            <a:off x="0" y="-110826"/>
            <a:ext cx="10341615" cy="10508652"/>
            <a:chOff x="0" y="0"/>
            <a:chExt cx="5765800" cy="5858929"/>
          </a:xfrm>
        </p:grpSpPr>
        <p:sp>
          <p:nvSpPr>
            <p:cNvPr name="Freeform 14" id="14"/>
            <p:cNvSpPr/>
            <p:nvPr/>
          </p:nvSpPr>
          <p:spPr>
            <a:xfrm flipH="false" flipV="false" rot="0">
              <a:off x="0" y="0"/>
              <a:ext cx="5765800" cy="5858891"/>
            </a:xfrm>
            <a:custGeom>
              <a:avLst/>
              <a:gdLst/>
              <a:ahLst/>
              <a:cxnLst/>
              <a:rect r="r" b="b" t="t" l="l"/>
              <a:pathLst>
                <a:path h="5858891" w="5765800">
                  <a:moveTo>
                    <a:pt x="0" y="0"/>
                  </a:moveTo>
                  <a:lnTo>
                    <a:pt x="0" y="5858891"/>
                  </a:lnTo>
                  <a:lnTo>
                    <a:pt x="5765800" y="5858891"/>
                  </a:lnTo>
                  <a:lnTo>
                    <a:pt x="2235200" y="0"/>
                  </a:lnTo>
                  <a:close/>
                </a:path>
              </a:pathLst>
            </a:custGeom>
            <a:blipFill>
              <a:blip r:embed="rId4"/>
              <a:stretch>
                <a:fillRect l="-26210" t="0" r="-26210" b="0"/>
              </a:stretch>
            </a:blipFill>
          </p:spPr>
        </p:sp>
      </p:grpSp>
      <p:grpSp>
        <p:nvGrpSpPr>
          <p:cNvPr name="Group 15" id="15"/>
          <p:cNvGrpSpPr/>
          <p:nvPr/>
        </p:nvGrpSpPr>
        <p:grpSpPr>
          <a:xfrm rot="-1801313">
            <a:off x="-1212776" y="4436810"/>
            <a:ext cx="2060748" cy="7889373"/>
            <a:chOff x="0" y="0"/>
            <a:chExt cx="542748" cy="2077860"/>
          </a:xfrm>
        </p:grpSpPr>
        <p:sp>
          <p:nvSpPr>
            <p:cNvPr name="Freeform 16" id="16"/>
            <p:cNvSpPr/>
            <p:nvPr/>
          </p:nvSpPr>
          <p:spPr>
            <a:xfrm flipH="false" flipV="false" rot="0">
              <a:off x="0" y="0"/>
              <a:ext cx="542748" cy="2077860"/>
            </a:xfrm>
            <a:custGeom>
              <a:avLst/>
              <a:gdLst/>
              <a:ahLst/>
              <a:cxnLst/>
              <a:rect r="r" b="b" t="t" l="l"/>
              <a:pathLst>
                <a:path h="2077860" w="542748">
                  <a:moveTo>
                    <a:pt x="0" y="0"/>
                  </a:moveTo>
                  <a:lnTo>
                    <a:pt x="542748" y="0"/>
                  </a:lnTo>
                  <a:lnTo>
                    <a:pt x="542748" y="2077860"/>
                  </a:lnTo>
                  <a:lnTo>
                    <a:pt x="0" y="2077860"/>
                  </a:lnTo>
                  <a:close/>
                </a:path>
              </a:pathLst>
            </a:custGeom>
            <a:solidFill>
              <a:srgbClr val="003D60"/>
            </a:solidFill>
          </p:spPr>
        </p:sp>
        <p:sp>
          <p:nvSpPr>
            <p:cNvPr name="TextBox 17" id="17"/>
            <p:cNvSpPr txBox="true"/>
            <p:nvPr/>
          </p:nvSpPr>
          <p:spPr>
            <a:xfrm>
              <a:off x="0" y="-57150"/>
              <a:ext cx="542748" cy="213501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3131416">
            <a:off x="-4080653" y="2120145"/>
            <a:ext cx="12285790" cy="583575"/>
          </a:xfrm>
          <a:custGeom>
            <a:avLst/>
            <a:gdLst/>
            <a:ahLst/>
            <a:cxnLst/>
            <a:rect r="r" b="b" t="t" l="l"/>
            <a:pathLst>
              <a:path h="583575" w="12285790">
                <a:moveTo>
                  <a:pt x="0" y="0"/>
                </a:moveTo>
                <a:lnTo>
                  <a:pt x="12285790" y="0"/>
                </a:lnTo>
                <a:lnTo>
                  <a:pt x="12285790" y="583575"/>
                </a:lnTo>
                <a:lnTo>
                  <a:pt x="0" y="583575"/>
                </a:lnTo>
                <a:lnTo>
                  <a:pt x="0" y="0"/>
                </a:lnTo>
                <a:close/>
              </a:path>
            </a:pathLst>
          </a:custGeom>
          <a:blipFill>
            <a:blip r:embed="rId3">
              <a:alphaModFix amt="65000"/>
            </a:blip>
            <a:stretch>
              <a:fillRect l="0" t="0" r="0" b="0"/>
            </a:stretch>
          </a:blipFill>
        </p:spPr>
      </p:sp>
      <p:grpSp>
        <p:nvGrpSpPr>
          <p:cNvPr name="Group 19" id="19"/>
          <p:cNvGrpSpPr/>
          <p:nvPr/>
        </p:nvGrpSpPr>
        <p:grpSpPr>
          <a:xfrm rot="2252587">
            <a:off x="-1105257" y="-2239445"/>
            <a:ext cx="3086100" cy="7845843"/>
            <a:chOff x="0" y="0"/>
            <a:chExt cx="812800" cy="2066395"/>
          </a:xfrm>
        </p:grpSpPr>
        <p:sp>
          <p:nvSpPr>
            <p:cNvPr name="Freeform 20" id="20"/>
            <p:cNvSpPr/>
            <p:nvPr/>
          </p:nvSpPr>
          <p:spPr>
            <a:xfrm flipH="false" flipV="false" rot="0">
              <a:off x="0" y="0"/>
              <a:ext cx="812800" cy="2066395"/>
            </a:xfrm>
            <a:custGeom>
              <a:avLst/>
              <a:gdLst/>
              <a:ahLst/>
              <a:cxnLst/>
              <a:rect r="r" b="b" t="t" l="l"/>
              <a:pathLst>
                <a:path h="2066395" w="812800">
                  <a:moveTo>
                    <a:pt x="0" y="0"/>
                  </a:moveTo>
                  <a:lnTo>
                    <a:pt x="812800" y="0"/>
                  </a:lnTo>
                  <a:lnTo>
                    <a:pt x="812800" y="2066395"/>
                  </a:lnTo>
                  <a:lnTo>
                    <a:pt x="0" y="2066395"/>
                  </a:lnTo>
                  <a:close/>
                </a:path>
              </a:pathLst>
            </a:custGeom>
            <a:solidFill>
              <a:srgbClr val="FFBC00"/>
            </a:solidFill>
          </p:spPr>
        </p:sp>
        <p:sp>
          <p:nvSpPr>
            <p:cNvPr name="TextBox 21" id="21"/>
            <p:cNvSpPr txBox="true"/>
            <p:nvPr/>
          </p:nvSpPr>
          <p:spPr>
            <a:xfrm>
              <a:off x="0" y="-57150"/>
              <a:ext cx="812800" cy="2123545"/>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6308987" y="1586133"/>
            <a:ext cx="912486" cy="825799"/>
          </a:xfrm>
          <a:custGeom>
            <a:avLst/>
            <a:gdLst/>
            <a:ahLst/>
            <a:cxnLst/>
            <a:rect r="r" b="b" t="t" l="l"/>
            <a:pathLst>
              <a:path h="825799" w="912486">
                <a:moveTo>
                  <a:pt x="0" y="0"/>
                </a:moveTo>
                <a:lnTo>
                  <a:pt x="912485" y="0"/>
                </a:lnTo>
                <a:lnTo>
                  <a:pt x="912485" y="825799"/>
                </a:lnTo>
                <a:lnTo>
                  <a:pt x="0" y="8257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11997242" y="3471163"/>
            <a:ext cx="5262058" cy="1266759"/>
          </a:xfrm>
          <a:prstGeom prst="rect">
            <a:avLst/>
          </a:prstGeom>
        </p:spPr>
        <p:txBody>
          <a:bodyPr anchor="t" rtlCol="false" tIns="0" lIns="0" bIns="0" rIns="0">
            <a:spAutoFit/>
          </a:bodyPr>
          <a:lstStyle/>
          <a:p>
            <a:pPr algn="r">
              <a:lnSpc>
                <a:spcPts val="10499"/>
              </a:lnSpc>
            </a:pPr>
            <a:r>
              <a:rPr lang="en-US" sz="7499">
                <a:solidFill>
                  <a:srgbClr val="000000"/>
                </a:solidFill>
                <a:latin typeface="League Spartan Bold"/>
              </a:rPr>
              <a:t>BUSINESS</a:t>
            </a:r>
          </a:p>
        </p:txBody>
      </p:sp>
      <p:sp>
        <p:nvSpPr>
          <p:cNvPr name="TextBox 24" id="24"/>
          <p:cNvSpPr txBox="true"/>
          <p:nvPr/>
        </p:nvSpPr>
        <p:spPr>
          <a:xfrm rot="0">
            <a:off x="10466115" y="4632599"/>
            <a:ext cx="6793185" cy="1266759"/>
          </a:xfrm>
          <a:prstGeom prst="rect">
            <a:avLst/>
          </a:prstGeom>
        </p:spPr>
        <p:txBody>
          <a:bodyPr anchor="t" rtlCol="false" tIns="0" lIns="0" bIns="0" rIns="0">
            <a:spAutoFit/>
          </a:bodyPr>
          <a:lstStyle/>
          <a:p>
            <a:pPr algn="r">
              <a:lnSpc>
                <a:spcPts val="10499"/>
              </a:lnSpc>
            </a:pPr>
            <a:r>
              <a:rPr lang="en-US" sz="7499">
                <a:solidFill>
                  <a:srgbClr val="003D60"/>
                </a:solidFill>
                <a:latin typeface="League Spartan Bold"/>
              </a:rPr>
              <a:t>OPERATIONS</a:t>
            </a:r>
          </a:p>
        </p:txBody>
      </p:sp>
      <p:sp>
        <p:nvSpPr>
          <p:cNvPr name="TextBox 25" id="25"/>
          <p:cNvSpPr txBox="true"/>
          <p:nvPr/>
        </p:nvSpPr>
        <p:spPr>
          <a:xfrm rot="0">
            <a:off x="9877030" y="5815301"/>
            <a:ext cx="7382270" cy="1266759"/>
          </a:xfrm>
          <a:prstGeom prst="rect">
            <a:avLst/>
          </a:prstGeom>
        </p:spPr>
        <p:txBody>
          <a:bodyPr anchor="t" rtlCol="false" tIns="0" lIns="0" bIns="0" rIns="0">
            <a:spAutoFit/>
          </a:bodyPr>
          <a:lstStyle/>
          <a:p>
            <a:pPr algn="r">
              <a:lnSpc>
                <a:spcPts val="10499"/>
              </a:lnSpc>
            </a:pPr>
            <a:r>
              <a:rPr lang="en-US" sz="7499">
                <a:solidFill>
                  <a:srgbClr val="000000"/>
                </a:solidFill>
                <a:latin typeface="League Spartan Bold"/>
              </a:rPr>
              <a:t>MANAGEMENT</a:t>
            </a:r>
          </a:p>
        </p:txBody>
      </p:sp>
      <p:sp>
        <p:nvSpPr>
          <p:cNvPr name="TextBox 26" id="26"/>
          <p:cNvSpPr txBox="true"/>
          <p:nvPr/>
        </p:nvSpPr>
        <p:spPr>
          <a:xfrm rot="0">
            <a:off x="12458721" y="8639833"/>
            <a:ext cx="4740085" cy="618467"/>
          </a:xfrm>
          <a:prstGeom prst="rect">
            <a:avLst/>
          </a:prstGeom>
        </p:spPr>
        <p:txBody>
          <a:bodyPr anchor="t" rtlCol="false" tIns="0" lIns="0" bIns="0" rIns="0">
            <a:spAutoFit/>
          </a:bodyPr>
          <a:lstStyle/>
          <a:p>
            <a:pPr algn="r">
              <a:lnSpc>
                <a:spcPts val="4760"/>
              </a:lnSpc>
            </a:pPr>
            <a:r>
              <a:rPr lang="en-US" sz="3400">
                <a:solidFill>
                  <a:srgbClr val="000000"/>
                </a:solidFill>
                <a:latin typeface="Poppins Bold"/>
              </a:rPr>
              <a:t>Presentation - 2023</a:t>
            </a:r>
          </a:p>
        </p:txBody>
      </p:sp>
      <p:sp>
        <p:nvSpPr>
          <p:cNvPr name="TextBox 27" id="27"/>
          <p:cNvSpPr txBox="true"/>
          <p:nvPr/>
        </p:nvSpPr>
        <p:spPr>
          <a:xfrm rot="0">
            <a:off x="14236950" y="1672007"/>
            <a:ext cx="1938856" cy="673058"/>
          </a:xfrm>
          <a:prstGeom prst="rect">
            <a:avLst/>
          </a:prstGeom>
        </p:spPr>
        <p:txBody>
          <a:bodyPr anchor="t" rtlCol="false" tIns="0" lIns="0" bIns="0" rIns="0">
            <a:spAutoFit/>
          </a:bodyPr>
          <a:lstStyle/>
          <a:p>
            <a:pPr algn="r">
              <a:lnSpc>
                <a:spcPts val="2500"/>
              </a:lnSpc>
            </a:pPr>
            <a:r>
              <a:rPr lang="en-US" sz="2500">
                <a:solidFill>
                  <a:srgbClr val="000000"/>
                </a:solidFill>
                <a:latin typeface="Poppins Bold"/>
              </a:rPr>
              <a:t>INGOUDE COMPANY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253256" y="3722918"/>
            <a:ext cx="7336279" cy="1501288"/>
            <a:chOff x="0" y="0"/>
            <a:chExt cx="1932189" cy="395401"/>
          </a:xfrm>
        </p:grpSpPr>
        <p:sp>
          <p:nvSpPr>
            <p:cNvPr name="Freeform 4" id="4"/>
            <p:cNvSpPr/>
            <p:nvPr/>
          </p:nvSpPr>
          <p:spPr>
            <a:xfrm flipH="false" flipV="false" rot="0">
              <a:off x="0" y="0"/>
              <a:ext cx="1932189" cy="395401"/>
            </a:xfrm>
            <a:custGeom>
              <a:avLst/>
              <a:gdLst/>
              <a:ahLst/>
              <a:cxnLst/>
              <a:rect r="r" b="b" t="t" l="l"/>
              <a:pathLst>
                <a:path h="395401" w="1932189">
                  <a:moveTo>
                    <a:pt x="105529" y="0"/>
                  </a:moveTo>
                  <a:lnTo>
                    <a:pt x="1826659" y="0"/>
                  </a:lnTo>
                  <a:cubicBezTo>
                    <a:pt x="1854647" y="0"/>
                    <a:pt x="1881489" y="11118"/>
                    <a:pt x="1901280" y="30909"/>
                  </a:cubicBezTo>
                  <a:cubicBezTo>
                    <a:pt x="1921070" y="50699"/>
                    <a:pt x="1932189" y="77541"/>
                    <a:pt x="1932189" y="105529"/>
                  </a:cubicBezTo>
                  <a:lnTo>
                    <a:pt x="1932189" y="289872"/>
                  </a:lnTo>
                  <a:cubicBezTo>
                    <a:pt x="1932189" y="317860"/>
                    <a:pt x="1921070" y="344701"/>
                    <a:pt x="1901280" y="364492"/>
                  </a:cubicBezTo>
                  <a:cubicBezTo>
                    <a:pt x="1881489" y="384283"/>
                    <a:pt x="1854647" y="395401"/>
                    <a:pt x="1826659" y="395401"/>
                  </a:cubicBezTo>
                  <a:lnTo>
                    <a:pt x="105529" y="395401"/>
                  </a:lnTo>
                  <a:cubicBezTo>
                    <a:pt x="77541" y="395401"/>
                    <a:pt x="50699" y="384283"/>
                    <a:pt x="30909" y="364492"/>
                  </a:cubicBezTo>
                  <a:cubicBezTo>
                    <a:pt x="11118" y="344701"/>
                    <a:pt x="0" y="317860"/>
                    <a:pt x="0" y="289872"/>
                  </a:cubicBezTo>
                  <a:lnTo>
                    <a:pt x="0" y="105529"/>
                  </a:lnTo>
                  <a:cubicBezTo>
                    <a:pt x="0" y="77541"/>
                    <a:pt x="11118" y="50699"/>
                    <a:pt x="30909" y="30909"/>
                  </a:cubicBezTo>
                  <a:cubicBezTo>
                    <a:pt x="50699" y="11118"/>
                    <a:pt x="77541" y="0"/>
                    <a:pt x="105529" y="0"/>
                  </a:cubicBezTo>
                  <a:close/>
                </a:path>
              </a:pathLst>
            </a:custGeom>
            <a:solidFill>
              <a:srgbClr val="FFBC00"/>
            </a:solidFill>
          </p:spPr>
        </p:sp>
        <p:sp>
          <p:nvSpPr>
            <p:cNvPr name="TextBox 5" id="5"/>
            <p:cNvSpPr txBox="true"/>
            <p:nvPr/>
          </p:nvSpPr>
          <p:spPr>
            <a:xfrm>
              <a:off x="0" y="-57150"/>
              <a:ext cx="1932189" cy="45255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3256" y="6964606"/>
            <a:ext cx="7336279" cy="1501288"/>
            <a:chOff x="0" y="0"/>
            <a:chExt cx="1932189" cy="395401"/>
          </a:xfrm>
        </p:grpSpPr>
        <p:sp>
          <p:nvSpPr>
            <p:cNvPr name="Freeform 7" id="7"/>
            <p:cNvSpPr/>
            <p:nvPr/>
          </p:nvSpPr>
          <p:spPr>
            <a:xfrm flipH="false" flipV="false" rot="0">
              <a:off x="0" y="0"/>
              <a:ext cx="1932189" cy="395401"/>
            </a:xfrm>
            <a:custGeom>
              <a:avLst/>
              <a:gdLst/>
              <a:ahLst/>
              <a:cxnLst/>
              <a:rect r="r" b="b" t="t" l="l"/>
              <a:pathLst>
                <a:path h="395401" w="1932189">
                  <a:moveTo>
                    <a:pt x="105529" y="0"/>
                  </a:moveTo>
                  <a:lnTo>
                    <a:pt x="1826659" y="0"/>
                  </a:lnTo>
                  <a:cubicBezTo>
                    <a:pt x="1854647" y="0"/>
                    <a:pt x="1881489" y="11118"/>
                    <a:pt x="1901280" y="30909"/>
                  </a:cubicBezTo>
                  <a:cubicBezTo>
                    <a:pt x="1921070" y="50699"/>
                    <a:pt x="1932189" y="77541"/>
                    <a:pt x="1932189" y="105529"/>
                  </a:cubicBezTo>
                  <a:lnTo>
                    <a:pt x="1932189" y="289872"/>
                  </a:lnTo>
                  <a:cubicBezTo>
                    <a:pt x="1932189" y="317860"/>
                    <a:pt x="1921070" y="344701"/>
                    <a:pt x="1901280" y="364492"/>
                  </a:cubicBezTo>
                  <a:cubicBezTo>
                    <a:pt x="1881489" y="384283"/>
                    <a:pt x="1854647" y="395401"/>
                    <a:pt x="1826659" y="395401"/>
                  </a:cubicBezTo>
                  <a:lnTo>
                    <a:pt x="105529" y="395401"/>
                  </a:lnTo>
                  <a:cubicBezTo>
                    <a:pt x="77541" y="395401"/>
                    <a:pt x="50699" y="384283"/>
                    <a:pt x="30909" y="364492"/>
                  </a:cubicBezTo>
                  <a:cubicBezTo>
                    <a:pt x="11118" y="344701"/>
                    <a:pt x="0" y="317860"/>
                    <a:pt x="0" y="289872"/>
                  </a:cubicBezTo>
                  <a:lnTo>
                    <a:pt x="0" y="105529"/>
                  </a:lnTo>
                  <a:cubicBezTo>
                    <a:pt x="0" y="77541"/>
                    <a:pt x="11118" y="50699"/>
                    <a:pt x="30909" y="30909"/>
                  </a:cubicBezTo>
                  <a:cubicBezTo>
                    <a:pt x="50699" y="11118"/>
                    <a:pt x="77541" y="0"/>
                    <a:pt x="105529" y="0"/>
                  </a:cubicBezTo>
                  <a:close/>
                </a:path>
              </a:pathLst>
            </a:custGeom>
            <a:solidFill>
              <a:srgbClr val="FFBC00"/>
            </a:solidFill>
          </p:spPr>
        </p:sp>
        <p:sp>
          <p:nvSpPr>
            <p:cNvPr name="TextBox 8" id="8"/>
            <p:cNvSpPr txBox="true"/>
            <p:nvPr/>
          </p:nvSpPr>
          <p:spPr>
            <a:xfrm>
              <a:off x="0" y="-57150"/>
              <a:ext cx="1932189" cy="452551"/>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698466" y="3722918"/>
            <a:ext cx="7336279" cy="1501288"/>
            <a:chOff x="0" y="0"/>
            <a:chExt cx="1932189" cy="395401"/>
          </a:xfrm>
        </p:grpSpPr>
        <p:sp>
          <p:nvSpPr>
            <p:cNvPr name="Freeform 10" id="10"/>
            <p:cNvSpPr/>
            <p:nvPr/>
          </p:nvSpPr>
          <p:spPr>
            <a:xfrm flipH="false" flipV="false" rot="0">
              <a:off x="0" y="0"/>
              <a:ext cx="1932189" cy="395401"/>
            </a:xfrm>
            <a:custGeom>
              <a:avLst/>
              <a:gdLst/>
              <a:ahLst/>
              <a:cxnLst/>
              <a:rect r="r" b="b" t="t" l="l"/>
              <a:pathLst>
                <a:path h="395401" w="1932189">
                  <a:moveTo>
                    <a:pt x="105529" y="0"/>
                  </a:moveTo>
                  <a:lnTo>
                    <a:pt x="1826659" y="0"/>
                  </a:lnTo>
                  <a:cubicBezTo>
                    <a:pt x="1854647" y="0"/>
                    <a:pt x="1881489" y="11118"/>
                    <a:pt x="1901280" y="30909"/>
                  </a:cubicBezTo>
                  <a:cubicBezTo>
                    <a:pt x="1921070" y="50699"/>
                    <a:pt x="1932189" y="77541"/>
                    <a:pt x="1932189" y="105529"/>
                  </a:cubicBezTo>
                  <a:lnTo>
                    <a:pt x="1932189" y="289872"/>
                  </a:lnTo>
                  <a:cubicBezTo>
                    <a:pt x="1932189" y="317860"/>
                    <a:pt x="1921070" y="344701"/>
                    <a:pt x="1901280" y="364492"/>
                  </a:cubicBezTo>
                  <a:cubicBezTo>
                    <a:pt x="1881489" y="384283"/>
                    <a:pt x="1854647" y="395401"/>
                    <a:pt x="1826659" y="395401"/>
                  </a:cubicBezTo>
                  <a:lnTo>
                    <a:pt x="105529" y="395401"/>
                  </a:lnTo>
                  <a:cubicBezTo>
                    <a:pt x="77541" y="395401"/>
                    <a:pt x="50699" y="384283"/>
                    <a:pt x="30909" y="364492"/>
                  </a:cubicBezTo>
                  <a:cubicBezTo>
                    <a:pt x="11118" y="344701"/>
                    <a:pt x="0" y="317860"/>
                    <a:pt x="0" y="289872"/>
                  </a:cubicBezTo>
                  <a:lnTo>
                    <a:pt x="0" y="105529"/>
                  </a:lnTo>
                  <a:cubicBezTo>
                    <a:pt x="0" y="77541"/>
                    <a:pt x="11118" y="50699"/>
                    <a:pt x="30909" y="30909"/>
                  </a:cubicBezTo>
                  <a:cubicBezTo>
                    <a:pt x="50699" y="11118"/>
                    <a:pt x="77541" y="0"/>
                    <a:pt x="105529" y="0"/>
                  </a:cubicBezTo>
                  <a:close/>
                </a:path>
              </a:pathLst>
            </a:custGeom>
            <a:solidFill>
              <a:srgbClr val="FFBC00"/>
            </a:solidFill>
          </p:spPr>
        </p:sp>
        <p:sp>
          <p:nvSpPr>
            <p:cNvPr name="TextBox 11" id="11"/>
            <p:cNvSpPr txBox="true"/>
            <p:nvPr/>
          </p:nvSpPr>
          <p:spPr>
            <a:xfrm>
              <a:off x="0" y="-57150"/>
              <a:ext cx="1932189" cy="452551"/>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698466" y="6964606"/>
            <a:ext cx="7336279" cy="1501288"/>
            <a:chOff x="0" y="0"/>
            <a:chExt cx="1932189" cy="395401"/>
          </a:xfrm>
        </p:grpSpPr>
        <p:sp>
          <p:nvSpPr>
            <p:cNvPr name="Freeform 13" id="13"/>
            <p:cNvSpPr/>
            <p:nvPr/>
          </p:nvSpPr>
          <p:spPr>
            <a:xfrm flipH="false" flipV="false" rot="0">
              <a:off x="0" y="0"/>
              <a:ext cx="1932189" cy="395401"/>
            </a:xfrm>
            <a:custGeom>
              <a:avLst/>
              <a:gdLst/>
              <a:ahLst/>
              <a:cxnLst/>
              <a:rect r="r" b="b" t="t" l="l"/>
              <a:pathLst>
                <a:path h="395401" w="1932189">
                  <a:moveTo>
                    <a:pt x="105529" y="0"/>
                  </a:moveTo>
                  <a:lnTo>
                    <a:pt x="1826659" y="0"/>
                  </a:lnTo>
                  <a:cubicBezTo>
                    <a:pt x="1854647" y="0"/>
                    <a:pt x="1881489" y="11118"/>
                    <a:pt x="1901280" y="30909"/>
                  </a:cubicBezTo>
                  <a:cubicBezTo>
                    <a:pt x="1921070" y="50699"/>
                    <a:pt x="1932189" y="77541"/>
                    <a:pt x="1932189" y="105529"/>
                  </a:cubicBezTo>
                  <a:lnTo>
                    <a:pt x="1932189" y="289872"/>
                  </a:lnTo>
                  <a:cubicBezTo>
                    <a:pt x="1932189" y="317860"/>
                    <a:pt x="1921070" y="344701"/>
                    <a:pt x="1901280" y="364492"/>
                  </a:cubicBezTo>
                  <a:cubicBezTo>
                    <a:pt x="1881489" y="384283"/>
                    <a:pt x="1854647" y="395401"/>
                    <a:pt x="1826659" y="395401"/>
                  </a:cubicBezTo>
                  <a:lnTo>
                    <a:pt x="105529" y="395401"/>
                  </a:lnTo>
                  <a:cubicBezTo>
                    <a:pt x="77541" y="395401"/>
                    <a:pt x="50699" y="384283"/>
                    <a:pt x="30909" y="364492"/>
                  </a:cubicBezTo>
                  <a:cubicBezTo>
                    <a:pt x="11118" y="344701"/>
                    <a:pt x="0" y="317860"/>
                    <a:pt x="0" y="289872"/>
                  </a:cubicBezTo>
                  <a:lnTo>
                    <a:pt x="0" y="105529"/>
                  </a:lnTo>
                  <a:cubicBezTo>
                    <a:pt x="0" y="77541"/>
                    <a:pt x="11118" y="50699"/>
                    <a:pt x="30909" y="30909"/>
                  </a:cubicBezTo>
                  <a:cubicBezTo>
                    <a:pt x="50699" y="11118"/>
                    <a:pt x="77541" y="0"/>
                    <a:pt x="105529" y="0"/>
                  </a:cubicBezTo>
                  <a:close/>
                </a:path>
              </a:pathLst>
            </a:custGeom>
            <a:solidFill>
              <a:srgbClr val="FFBC00"/>
            </a:solidFill>
          </p:spPr>
        </p:sp>
        <p:sp>
          <p:nvSpPr>
            <p:cNvPr name="TextBox 14" id="14"/>
            <p:cNvSpPr txBox="true"/>
            <p:nvPr/>
          </p:nvSpPr>
          <p:spPr>
            <a:xfrm>
              <a:off x="0" y="-57150"/>
              <a:ext cx="1932189" cy="45255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866281" y="685800"/>
            <a:ext cx="10555438" cy="2057400"/>
            <a:chOff x="0" y="0"/>
            <a:chExt cx="2780033" cy="541867"/>
          </a:xfrm>
        </p:grpSpPr>
        <p:sp>
          <p:nvSpPr>
            <p:cNvPr name="Freeform 16" id="16"/>
            <p:cNvSpPr/>
            <p:nvPr/>
          </p:nvSpPr>
          <p:spPr>
            <a:xfrm flipH="false" flipV="false" rot="0">
              <a:off x="0" y="0"/>
              <a:ext cx="2780033" cy="541867"/>
            </a:xfrm>
            <a:custGeom>
              <a:avLst/>
              <a:gdLst/>
              <a:ahLst/>
              <a:cxnLst/>
              <a:rect r="r" b="b" t="t" l="l"/>
              <a:pathLst>
                <a:path h="541867" w="2780033">
                  <a:moveTo>
                    <a:pt x="67478" y="0"/>
                  </a:moveTo>
                  <a:lnTo>
                    <a:pt x="2712556" y="0"/>
                  </a:lnTo>
                  <a:cubicBezTo>
                    <a:pt x="2730452" y="0"/>
                    <a:pt x="2747615" y="7109"/>
                    <a:pt x="2760270" y="19764"/>
                  </a:cubicBezTo>
                  <a:cubicBezTo>
                    <a:pt x="2772924" y="32418"/>
                    <a:pt x="2780033" y="49581"/>
                    <a:pt x="2780033" y="67478"/>
                  </a:cubicBezTo>
                  <a:lnTo>
                    <a:pt x="2780033" y="474389"/>
                  </a:lnTo>
                  <a:cubicBezTo>
                    <a:pt x="2780033" y="511656"/>
                    <a:pt x="2749822" y="541867"/>
                    <a:pt x="2712556" y="541867"/>
                  </a:cubicBezTo>
                  <a:lnTo>
                    <a:pt x="67478" y="541867"/>
                  </a:lnTo>
                  <a:cubicBezTo>
                    <a:pt x="30211" y="541867"/>
                    <a:pt x="0" y="511656"/>
                    <a:pt x="0" y="474389"/>
                  </a:cubicBezTo>
                  <a:lnTo>
                    <a:pt x="0" y="67478"/>
                  </a:lnTo>
                  <a:cubicBezTo>
                    <a:pt x="0" y="30211"/>
                    <a:pt x="30211" y="0"/>
                    <a:pt x="67478" y="0"/>
                  </a:cubicBezTo>
                  <a:close/>
                </a:path>
              </a:pathLst>
            </a:custGeom>
            <a:solidFill>
              <a:srgbClr val="FFBC00"/>
            </a:solidFill>
          </p:spPr>
        </p:sp>
        <p:sp>
          <p:nvSpPr>
            <p:cNvPr name="TextBox 17" id="17"/>
            <p:cNvSpPr txBox="true"/>
            <p:nvPr/>
          </p:nvSpPr>
          <p:spPr>
            <a:xfrm>
              <a:off x="0" y="-57150"/>
              <a:ext cx="2780033" cy="599017"/>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7689073" y="2930512"/>
            <a:ext cx="3086100" cy="30861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689073" y="6172200"/>
            <a:ext cx="3086100" cy="308610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8115300" y="3331835"/>
            <a:ext cx="2170426" cy="2170426"/>
          </a:xfrm>
          <a:custGeom>
            <a:avLst/>
            <a:gdLst/>
            <a:ahLst/>
            <a:cxnLst/>
            <a:rect r="r" b="b" t="t" l="l"/>
            <a:pathLst>
              <a:path h="2170426" w="2170426">
                <a:moveTo>
                  <a:pt x="0" y="0"/>
                </a:moveTo>
                <a:lnTo>
                  <a:pt x="2170426" y="0"/>
                </a:lnTo>
                <a:lnTo>
                  <a:pt x="2170426" y="2170427"/>
                </a:lnTo>
                <a:lnTo>
                  <a:pt x="0" y="21704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8298927" y="6550012"/>
            <a:ext cx="1986800" cy="2229228"/>
          </a:xfrm>
          <a:custGeom>
            <a:avLst/>
            <a:gdLst/>
            <a:ahLst/>
            <a:cxnLst/>
            <a:rect r="r" b="b" t="t" l="l"/>
            <a:pathLst>
              <a:path h="2229228" w="1986800">
                <a:moveTo>
                  <a:pt x="0" y="0"/>
                </a:moveTo>
                <a:lnTo>
                  <a:pt x="1986799" y="0"/>
                </a:lnTo>
                <a:lnTo>
                  <a:pt x="1986799" y="2229228"/>
                </a:lnTo>
                <a:lnTo>
                  <a:pt x="0" y="22292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6" id="26"/>
          <p:cNvSpPr txBox="true"/>
          <p:nvPr/>
        </p:nvSpPr>
        <p:spPr>
          <a:xfrm rot="0">
            <a:off x="4921395" y="1019175"/>
            <a:ext cx="8445210" cy="1381125"/>
          </a:xfrm>
          <a:prstGeom prst="rect">
            <a:avLst/>
          </a:prstGeom>
        </p:spPr>
        <p:txBody>
          <a:bodyPr anchor="t" rtlCol="false" tIns="0" lIns="0" bIns="0" rIns="0">
            <a:spAutoFit/>
          </a:bodyPr>
          <a:lstStyle/>
          <a:p>
            <a:pPr algn="ctr">
              <a:lnSpc>
                <a:spcPts val="5400"/>
              </a:lnSpc>
            </a:pPr>
            <a:r>
              <a:rPr lang="en-US" sz="4500">
                <a:solidFill>
                  <a:srgbClr val="000000"/>
                </a:solidFill>
                <a:latin typeface="League Spartan Bold"/>
              </a:rPr>
              <a:t>ROADMAP OF OPERATION MANAGEMENT</a:t>
            </a:r>
          </a:p>
        </p:txBody>
      </p:sp>
      <p:sp>
        <p:nvSpPr>
          <p:cNvPr name="TextBox 27" id="27"/>
          <p:cNvSpPr txBox="true"/>
          <p:nvPr/>
        </p:nvSpPr>
        <p:spPr>
          <a:xfrm rot="0">
            <a:off x="2153717" y="4057636"/>
            <a:ext cx="5535356" cy="7175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rPr>
              <a:t>DEFINE</a:t>
            </a:r>
          </a:p>
        </p:txBody>
      </p:sp>
      <p:sp>
        <p:nvSpPr>
          <p:cNvPr name="TextBox 28" id="28"/>
          <p:cNvSpPr txBox="true"/>
          <p:nvPr/>
        </p:nvSpPr>
        <p:spPr>
          <a:xfrm rot="0">
            <a:off x="10815317" y="4057636"/>
            <a:ext cx="4952084" cy="71748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rPr>
              <a:t>ANALYZE</a:t>
            </a:r>
          </a:p>
        </p:txBody>
      </p:sp>
      <p:sp>
        <p:nvSpPr>
          <p:cNvPr name="TextBox 29" id="29"/>
          <p:cNvSpPr txBox="true"/>
          <p:nvPr/>
        </p:nvSpPr>
        <p:spPr>
          <a:xfrm rot="0">
            <a:off x="2153717" y="7248700"/>
            <a:ext cx="5535356" cy="7175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rPr>
              <a:t>IMPROVE</a:t>
            </a:r>
          </a:p>
        </p:txBody>
      </p:sp>
      <p:sp>
        <p:nvSpPr>
          <p:cNvPr name="TextBox 30" id="30"/>
          <p:cNvSpPr txBox="true"/>
          <p:nvPr/>
        </p:nvSpPr>
        <p:spPr>
          <a:xfrm rot="0">
            <a:off x="11384773" y="7299357"/>
            <a:ext cx="4669797" cy="717485"/>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Poppins Bold"/>
              </a:rPr>
              <a:t>CONTROL</a:t>
            </a:r>
          </a:p>
        </p:txBody>
      </p:sp>
      <p:sp>
        <p:nvSpPr>
          <p:cNvPr name="Freeform 31" id="31"/>
          <p:cNvSpPr/>
          <p:nvPr/>
        </p:nvSpPr>
        <p:spPr>
          <a:xfrm flipH="false" flipV="false" rot="0">
            <a:off x="-1254131" y="-690757"/>
            <a:ext cx="3840627" cy="5012238"/>
          </a:xfrm>
          <a:custGeom>
            <a:avLst/>
            <a:gdLst/>
            <a:ahLst/>
            <a:cxnLst/>
            <a:rect r="r" b="b" t="t" l="l"/>
            <a:pathLst>
              <a:path h="5012238" w="3840627">
                <a:moveTo>
                  <a:pt x="0" y="0"/>
                </a:moveTo>
                <a:lnTo>
                  <a:pt x="3840627" y="0"/>
                </a:lnTo>
                <a:lnTo>
                  <a:pt x="3840627" y="5012238"/>
                </a:lnTo>
                <a:lnTo>
                  <a:pt x="0" y="50122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2" id="32"/>
          <p:cNvSpPr/>
          <p:nvPr/>
        </p:nvSpPr>
        <p:spPr>
          <a:xfrm flipH="true" flipV="false" rot="0">
            <a:off x="15701504" y="-690757"/>
            <a:ext cx="3840627" cy="5012238"/>
          </a:xfrm>
          <a:custGeom>
            <a:avLst/>
            <a:gdLst/>
            <a:ahLst/>
            <a:cxnLst/>
            <a:rect r="r" b="b" t="t" l="l"/>
            <a:pathLst>
              <a:path h="5012238" w="3840627">
                <a:moveTo>
                  <a:pt x="3840627" y="0"/>
                </a:moveTo>
                <a:lnTo>
                  <a:pt x="0" y="0"/>
                </a:lnTo>
                <a:lnTo>
                  <a:pt x="0" y="5012238"/>
                </a:lnTo>
                <a:lnTo>
                  <a:pt x="3840627" y="5012238"/>
                </a:lnTo>
                <a:lnTo>
                  <a:pt x="384062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057400" y="1244811"/>
            <a:ext cx="11201400" cy="1550270"/>
            <a:chOff x="0" y="0"/>
            <a:chExt cx="2950163" cy="408301"/>
          </a:xfrm>
        </p:grpSpPr>
        <p:sp>
          <p:nvSpPr>
            <p:cNvPr name="Freeform 4" id="4"/>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5" id="5"/>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99604" y="9833549"/>
            <a:ext cx="19491312" cy="944884"/>
            <a:chOff x="0" y="0"/>
            <a:chExt cx="5133514" cy="248858"/>
          </a:xfrm>
        </p:grpSpPr>
        <p:sp>
          <p:nvSpPr>
            <p:cNvPr name="Freeform 7" id="7"/>
            <p:cNvSpPr/>
            <p:nvPr/>
          </p:nvSpPr>
          <p:spPr>
            <a:xfrm flipH="false" flipV="false" rot="0">
              <a:off x="0" y="0"/>
              <a:ext cx="5133514" cy="248858"/>
            </a:xfrm>
            <a:custGeom>
              <a:avLst/>
              <a:gdLst/>
              <a:ahLst/>
              <a:cxnLst/>
              <a:rect r="r" b="b" t="t" l="l"/>
              <a:pathLst>
                <a:path h="248858" w="5133514">
                  <a:moveTo>
                    <a:pt x="0" y="0"/>
                  </a:moveTo>
                  <a:lnTo>
                    <a:pt x="5133514" y="0"/>
                  </a:lnTo>
                  <a:lnTo>
                    <a:pt x="5133514" y="248858"/>
                  </a:lnTo>
                  <a:lnTo>
                    <a:pt x="0" y="248858"/>
                  </a:lnTo>
                  <a:close/>
                </a:path>
              </a:pathLst>
            </a:custGeom>
            <a:solidFill>
              <a:srgbClr val="FFBC00"/>
            </a:solidFill>
          </p:spPr>
        </p:sp>
        <p:sp>
          <p:nvSpPr>
            <p:cNvPr name="TextBox 8" id="8"/>
            <p:cNvSpPr txBox="true"/>
            <p:nvPr/>
          </p:nvSpPr>
          <p:spPr>
            <a:xfrm>
              <a:off x="0" y="-57150"/>
              <a:ext cx="5133514" cy="306008"/>
            </a:xfrm>
            <a:prstGeom prst="rect">
              <a:avLst/>
            </a:prstGeom>
          </p:spPr>
          <p:txBody>
            <a:bodyPr anchor="ctr" rtlCol="false" tIns="50800" lIns="50800" bIns="50800" rIns="50800"/>
            <a:lstStyle/>
            <a:p>
              <a:pPr algn="ctr">
                <a:lnSpc>
                  <a:spcPts val="2659"/>
                </a:lnSpc>
              </a:pPr>
            </a:p>
          </p:txBody>
        </p:sp>
      </p:grpSp>
      <p:grpSp>
        <p:nvGrpSpPr>
          <p:cNvPr name="Group 9" id="9"/>
          <p:cNvGrpSpPr>
            <a:grpSpLocks noChangeAspect="true"/>
          </p:cNvGrpSpPr>
          <p:nvPr/>
        </p:nvGrpSpPr>
        <p:grpSpPr>
          <a:xfrm rot="0">
            <a:off x="9692581" y="-44309"/>
            <a:ext cx="9919075" cy="11832977"/>
            <a:chOff x="0" y="0"/>
            <a:chExt cx="6213107" cy="7411936"/>
          </a:xfrm>
        </p:grpSpPr>
        <p:sp>
          <p:nvSpPr>
            <p:cNvPr name="Freeform 10" id="10"/>
            <p:cNvSpPr/>
            <p:nvPr/>
          </p:nvSpPr>
          <p:spPr>
            <a:xfrm flipH="false" flipV="false" rot="0">
              <a:off x="-55753" y="0"/>
              <a:ext cx="6268847" cy="7411847"/>
            </a:xfrm>
            <a:custGeom>
              <a:avLst/>
              <a:gdLst/>
              <a:ahLst/>
              <a:cxnLst/>
              <a:rect r="r" b="b" t="t" l="l"/>
              <a:pathLst>
                <a:path h="7411847" w="6268847">
                  <a:moveTo>
                    <a:pt x="2342388" y="0"/>
                  </a:moveTo>
                  <a:cubicBezTo>
                    <a:pt x="2237613" y="21717"/>
                    <a:pt x="2144268" y="84328"/>
                    <a:pt x="2084578" y="175895"/>
                  </a:cubicBezTo>
                  <a:lnTo>
                    <a:pt x="121793" y="3185033"/>
                  </a:lnTo>
                  <a:cubicBezTo>
                    <a:pt x="0" y="3371723"/>
                    <a:pt x="51308" y="3621659"/>
                    <a:pt x="236855" y="3745230"/>
                  </a:cubicBezTo>
                  <a:lnTo>
                    <a:pt x="5637149" y="7343013"/>
                  </a:lnTo>
                  <a:cubicBezTo>
                    <a:pt x="5708142" y="7390257"/>
                    <a:pt x="5785485" y="7411847"/>
                    <a:pt x="5860796" y="7411847"/>
                  </a:cubicBezTo>
                  <a:lnTo>
                    <a:pt x="5861812" y="7411847"/>
                  </a:lnTo>
                  <a:cubicBezTo>
                    <a:pt x="6072886" y="7411593"/>
                    <a:pt x="6268847" y="7243699"/>
                    <a:pt x="6268847" y="7004812"/>
                  </a:cubicBezTo>
                  <a:lnTo>
                    <a:pt x="6268847" y="397891"/>
                  </a:lnTo>
                  <a:cubicBezTo>
                    <a:pt x="6268847" y="201803"/>
                    <a:pt x="6130036" y="38227"/>
                    <a:pt x="5945378" y="0"/>
                  </a:cubicBezTo>
                  <a:close/>
                </a:path>
              </a:pathLst>
            </a:custGeom>
            <a:solidFill>
              <a:srgbClr val="FFBC00"/>
            </a:solidFill>
            <a:ln w="12700">
              <a:solidFill>
                <a:srgbClr val="000000"/>
              </a:solidFill>
            </a:ln>
          </p:spPr>
        </p:sp>
      </p:grpSp>
      <p:sp>
        <p:nvSpPr>
          <p:cNvPr name="Freeform 11" id="11"/>
          <p:cNvSpPr/>
          <p:nvPr/>
        </p:nvSpPr>
        <p:spPr>
          <a:xfrm flipH="false" flipV="false" rot="-4357799">
            <a:off x="9498029" y="2033600"/>
            <a:ext cx="7216534" cy="342785"/>
          </a:xfrm>
          <a:custGeom>
            <a:avLst/>
            <a:gdLst/>
            <a:ahLst/>
            <a:cxnLst/>
            <a:rect r="r" b="b" t="t" l="l"/>
            <a:pathLst>
              <a:path h="342785" w="7216534">
                <a:moveTo>
                  <a:pt x="0" y="0"/>
                </a:moveTo>
                <a:lnTo>
                  <a:pt x="7216534" y="0"/>
                </a:lnTo>
                <a:lnTo>
                  <a:pt x="7216534" y="342785"/>
                </a:lnTo>
                <a:lnTo>
                  <a:pt x="0" y="342785"/>
                </a:lnTo>
                <a:lnTo>
                  <a:pt x="0" y="0"/>
                </a:lnTo>
                <a:close/>
              </a:path>
            </a:pathLst>
          </a:custGeom>
          <a:blipFill>
            <a:blip r:embed="rId3">
              <a:alphaModFix amt="55000"/>
            </a:blip>
            <a:stretch>
              <a:fillRect l="0" t="0" r="0" b="0"/>
            </a:stretch>
          </a:blipFill>
        </p:spPr>
      </p:sp>
      <p:grpSp>
        <p:nvGrpSpPr>
          <p:cNvPr name="Group 12" id="12"/>
          <p:cNvGrpSpPr>
            <a:grpSpLocks noChangeAspect="true"/>
          </p:cNvGrpSpPr>
          <p:nvPr/>
        </p:nvGrpSpPr>
        <p:grpSpPr>
          <a:xfrm rot="0">
            <a:off x="10268158" y="-388912"/>
            <a:ext cx="10207942" cy="12177581"/>
            <a:chOff x="0" y="0"/>
            <a:chExt cx="6213107" cy="7411936"/>
          </a:xfrm>
        </p:grpSpPr>
        <p:sp>
          <p:nvSpPr>
            <p:cNvPr name="Freeform 13" id="13"/>
            <p:cNvSpPr/>
            <p:nvPr/>
          </p:nvSpPr>
          <p:spPr>
            <a:xfrm flipH="false" flipV="false" rot="0">
              <a:off x="-55753" y="0"/>
              <a:ext cx="6268847" cy="7411847"/>
            </a:xfrm>
            <a:custGeom>
              <a:avLst/>
              <a:gdLst/>
              <a:ahLst/>
              <a:cxnLst/>
              <a:rect r="r" b="b" t="t" l="l"/>
              <a:pathLst>
                <a:path h="7411847" w="6268847">
                  <a:moveTo>
                    <a:pt x="2342388" y="0"/>
                  </a:moveTo>
                  <a:cubicBezTo>
                    <a:pt x="2237613" y="21717"/>
                    <a:pt x="2144268" y="84328"/>
                    <a:pt x="2084578" y="175895"/>
                  </a:cubicBezTo>
                  <a:lnTo>
                    <a:pt x="121793" y="3185033"/>
                  </a:lnTo>
                  <a:cubicBezTo>
                    <a:pt x="0" y="3371723"/>
                    <a:pt x="51308" y="3621659"/>
                    <a:pt x="236855" y="3745230"/>
                  </a:cubicBezTo>
                  <a:lnTo>
                    <a:pt x="5637149" y="7343013"/>
                  </a:lnTo>
                  <a:cubicBezTo>
                    <a:pt x="5708142" y="7390257"/>
                    <a:pt x="5785485" y="7411847"/>
                    <a:pt x="5860796" y="7411847"/>
                  </a:cubicBezTo>
                  <a:lnTo>
                    <a:pt x="5861812" y="7411847"/>
                  </a:lnTo>
                  <a:cubicBezTo>
                    <a:pt x="6072886" y="7411593"/>
                    <a:pt x="6268847" y="7243699"/>
                    <a:pt x="6268847" y="7004812"/>
                  </a:cubicBezTo>
                  <a:lnTo>
                    <a:pt x="6268847" y="397891"/>
                  </a:lnTo>
                  <a:cubicBezTo>
                    <a:pt x="6268847" y="201803"/>
                    <a:pt x="6130036" y="38227"/>
                    <a:pt x="5945378" y="0"/>
                  </a:cubicBezTo>
                  <a:close/>
                </a:path>
              </a:pathLst>
            </a:custGeom>
            <a:blipFill>
              <a:blip r:embed="rId4"/>
              <a:stretch>
                <a:fillRect l="-39442" t="0" r="-39442" b="0"/>
              </a:stretch>
            </a:blipFill>
          </p:spPr>
        </p:sp>
      </p:grpSp>
      <p:sp>
        <p:nvSpPr>
          <p:cNvPr name="TextBox 14" id="14"/>
          <p:cNvSpPr txBox="true"/>
          <p:nvPr/>
        </p:nvSpPr>
        <p:spPr>
          <a:xfrm rot="0">
            <a:off x="1028700" y="1667521"/>
            <a:ext cx="6771513" cy="695325"/>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Bold"/>
              </a:rPr>
              <a:t>DEFINE &amp; ANALYZE</a:t>
            </a:r>
          </a:p>
        </p:txBody>
      </p:sp>
      <p:sp>
        <p:nvSpPr>
          <p:cNvPr name="TextBox 15" id="15"/>
          <p:cNvSpPr txBox="true"/>
          <p:nvPr/>
        </p:nvSpPr>
        <p:spPr>
          <a:xfrm rot="0">
            <a:off x="1028700" y="3312669"/>
            <a:ext cx="8115300" cy="2798463"/>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6" id="16"/>
          <p:cNvSpPr txBox="true"/>
          <p:nvPr/>
        </p:nvSpPr>
        <p:spPr>
          <a:xfrm rot="0">
            <a:off x="1028700" y="6565203"/>
            <a:ext cx="8115300" cy="2798463"/>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Poppins"/>
              </a:rPr>
              <a:t>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663362">
            <a:off x="11890216" y="327296"/>
            <a:ext cx="9582641" cy="14171389"/>
            <a:chOff x="0" y="0"/>
            <a:chExt cx="2523823" cy="3732382"/>
          </a:xfrm>
        </p:grpSpPr>
        <p:sp>
          <p:nvSpPr>
            <p:cNvPr name="Freeform 4" id="4"/>
            <p:cNvSpPr/>
            <p:nvPr/>
          </p:nvSpPr>
          <p:spPr>
            <a:xfrm flipH="false" flipV="false" rot="0">
              <a:off x="0" y="0"/>
              <a:ext cx="2523823" cy="3732382"/>
            </a:xfrm>
            <a:custGeom>
              <a:avLst/>
              <a:gdLst/>
              <a:ahLst/>
              <a:cxnLst/>
              <a:rect r="r" b="b" t="t" l="l"/>
              <a:pathLst>
                <a:path h="3732382" w="2523823">
                  <a:moveTo>
                    <a:pt x="0" y="0"/>
                  </a:moveTo>
                  <a:lnTo>
                    <a:pt x="2523823" y="0"/>
                  </a:lnTo>
                  <a:lnTo>
                    <a:pt x="2523823" y="3732382"/>
                  </a:lnTo>
                  <a:lnTo>
                    <a:pt x="0" y="3732382"/>
                  </a:lnTo>
                  <a:close/>
                </a:path>
              </a:pathLst>
            </a:custGeom>
            <a:solidFill>
              <a:srgbClr val="003D60"/>
            </a:solidFill>
          </p:spPr>
        </p:sp>
        <p:sp>
          <p:nvSpPr>
            <p:cNvPr name="TextBox 5" id="5"/>
            <p:cNvSpPr txBox="true"/>
            <p:nvPr/>
          </p:nvSpPr>
          <p:spPr>
            <a:xfrm>
              <a:off x="0" y="-57150"/>
              <a:ext cx="2523823" cy="378953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761515">
            <a:off x="12350631" y="-3047439"/>
            <a:ext cx="8661811" cy="14062736"/>
            <a:chOff x="0" y="0"/>
            <a:chExt cx="2281300" cy="3703766"/>
          </a:xfrm>
        </p:grpSpPr>
        <p:sp>
          <p:nvSpPr>
            <p:cNvPr name="Freeform 7" id="7"/>
            <p:cNvSpPr/>
            <p:nvPr/>
          </p:nvSpPr>
          <p:spPr>
            <a:xfrm flipH="false" flipV="false" rot="0">
              <a:off x="0" y="0"/>
              <a:ext cx="2281300" cy="3703766"/>
            </a:xfrm>
            <a:custGeom>
              <a:avLst/>
              <a:gdLst/>
              <a:ahLst/>
              <a:cxnLst/>
              <a:rect r="r" b="b" t="t" l="l"/>
              <a:pathLst>
                <a:path h="3703766" w="2281300">
                  <a:moveTo>
                    <a:pt x="0" y="0"/>
                  </a:moveTo>
                  <a:lnTo>
                    <a:pt x="2281300" y="0"/>
                  </a:lnTo>
                  <a:lnTo>
                    <a:pt x="2281300" y="3703766"/>
                  </a:lnTo>
                  <a:lnTo>
                    <a:pt x="0" y="3703766"/>
                  </a:lnTo>
                  <a:close/>
                </a:path>
              </a:pathLst>
            </a:custGeom>
            <a:solidFill>
              <a:srgbClr val="FFBC00"/>
            </a:solidFill>
          </p:spPr>
        </p:sp>
        <p:sp>
          <p:nvSpPr>
            <p:cNvPr name="TextBox 8" id="8"/>
            <p:cNvSpPr txBox="true"/>
            <p:nvPr/>
          </p:nvSpPr>
          <p:spPr>
            <a:xfrm>
              <a:off x="0" y="-57150"/>
              <a:ext cx="2281300" cy="376091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2057400" y="1244811"/>
            <a:ext cx="11201400" cy="1550270"/>
            <a:chOff x="0" y="0"/>
            <a:chExt cx="2950163" cy="408301"/>
          </a:xfrm>
        </p:grpSpPr>
        <p:sp>
          <p:nvSpPr>
            <p:cNvPr name="Freeform 10" id="10"/>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11" id="11"/>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028700" y="1667565"/>
            <a:ext cx="7123860" cy="695237"/>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Bold"/>
              </a:rPr>
              <a:t>IMPROVE &amp; CONTROL</a:t>
            </a:r>
          </a:p>
        </p:txBody>
      </p:sp>
      <p:grpSp>
        <p:nvGrpSpPr>
          <p:cNvPr name="Group 13" id="13"/>
          <p:cNvGrpSpPr>
            <a:grpSpLocks noChangeAspect="true"/>
          </p:cNvGrpSpPr>
          <p:nvPr/>
        </p:nvGrpSpPr>
        <p:grpSpPr>
          <a:xfrm rot="0">
            <a:off x="10543876" y="-343868"/>
            <a:ext cx="8041335" cy="6613224"/>
            <a:chOff x="0" y="0"/>
            <a:chExt cx="6197600" cy="5096929"/>
          </a:xfrm>
        </p:grpSpPr>
        <p:sp>
          <p:nvSpPr>
            <p:cNvPr name="Freeform 14" id="14"/>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3"/>
              <a:stretch>
                <a:fillRect l="-11679" t="0" r="-11679" b="0"/>
              </a:stretch>
            </a:blipFill>
          </p:spPr>
        </p:sp>
      </p:grpSp>
      <p:grpSp>
        <p:nvGrpSpPr>
          <p:cNvPr name="Group 15" id="15"/>
          <p:cNvGrpSpPr>
            <a:grpSpLocks noChangeAspect="true"/>
          </p:cNvGrpSpPr>
          <p:nvPr/>
        </p:nvGrpSpPr>
        <p:grpSpPr>
          <a:xfrm rot="0">
            <a:off x="14564543" y="6942835"/>
            <a:ext cx="4514918" cy="3713085"/>
            <a:chOff x="0" y="0"/>
            <a:chExt cx="6197600" cy="5096929"/>
          </a:xfrm>
        </p:grpSpPr>
        <p:sp>
          <p:nvSpPr>
            <p:cNvPr name="Freeform 16" id="16"/>
            <p:cNvSpPr/>
            <p:nvPr/>
          </p:nvSpPr>
          <p:spPr>
            <a:xfrm flipH="false" flipV="false" rot="0">
              <a:off x="0" y="0"/>
              <a:ext cx="6197600" cy="5096891"/>
            </a:xfrm>
            <a:custGeom>
              <a:avLst/>
              <a:gdLst/>
              <a:ahLst/>
              <a:cxnLst/>
              <a:rect r="r" b="b" t="t" l="l"/>
              <a:pathLst>
                <a:path h="5096891" w="6197600">
                  <a:moveTo>
                    <a:pt x="0" y="0"/>
                  </a:moveTo>
                  <a:lnTo>
                    <a:pt x="2794000" y="5096891"/>
                  </a:lnTo>
                  <a:lnTo>
                    <a:pt x="6197600" y="5096891"/>
                  </a:lnTo>
                  <a:lnTo>
                    <a:pt x="6197600" y="0"/>
                  </a:lnTo>
                  <a:close/>
                </a:path>
              </a:pathLst>
            </a:custGeom>
            <a:blipFill>
              <a:blip r:embed="rId4"/>
              <a:stretch>
                <a:fillRect l="-11679" t="0" r="-11679" b="0"/>
              </a:stretch>
            </a:blipFill>
          </p:spPr>
        </p:sp>
      </p:grpSp>
      <p:sp>
        <p:nvSpPr>
          <p:cNvPr name="TextBox 17" id="17"/>
          <p:cNvSpPr txBox="true"/>
          <p:nvPr/>
        </p:nvSpPr>
        <p:spPr>
          <a:xfrm rot="0">
            <a:off x="1028700" y="3377113"/>
            <a:ext cx="8430859" cy="2798463"/>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18" id="18"/>
          <p:cNvSpPr txBox="true"/>
          <p:nvPr/>
        </p:nvSpPr>
        <p:spPr>
          <a:xfrm rot="0">
            <a:off x="1028700" y="6454958"/>
            <a:ext cx="8115300" cy="2798463"/>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Poppins"/>
              </a:rPr>
              <a:t>Excepteur sint occaecat cupidatat non proident, sunt in culpa qui officia deserunt mollit anim id est laborum. Sed ut perspiciatis unde omnis iste natus error sit voluptatem accusantium doloremque laudantium, totam rem aperiam, eaque ipsa quae ab illo inventore veritatis et quasi architecto beatae vitae dicta sunt explicabo.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43300" y="1028700"/>
            <a:ext cx="11201400" cy="1550270"/>
            <a:chOff x="0" y="0"/>
            <a:chExt cx="2950163" cy="408301"/>
          </a:xfrm>
        </p:grpSpPr>
        <p:sp>
          <p:nvSpPr>
            <p:cNvPr name="Freeform 3" id="3"/>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4" id="4"/>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6089187" y="2951515"/>
            <a:ext cx="3051516" cy="305151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0" y="3175000"/>
                  </a:moveTo>
                  <a:cubicBezTo>
                    <a:pt x="0" y="4928870"/>
                    <a:pt x="1421130" y="6350000"/>
                    <a:pt x="3175000" y="6350000"/>
                  </a:cubicBezTo>
                  <a:lnTo>
                    <a:pt x="6350000" y="6350000"/>
                  </a:lnTo>
                  <a:lnTo>
                    <a:pt x="6350000" y="3175000"/>
                  </a:lnTo>
                  <a:cubicBezTo>
                    <a:pt x="6350000" y="1421130"/>
                    <a:pt x="4928870" y="0"/>
                    <a:pt x="3175000" y="0"/>
                  </a:cubicBezTo>
                  <a:cubicBezTo>
                    <a:pt x="1421130" y="0"/>
                    <a:pt x="0" y="1421130"/>
                    <a:pt x="0" y="3175000"/>
                  </a:cubicBezTo>
                  <a:close/>
                </a:path>
              </a:pathLst>
            </a:custGeom>
            <a:solidFill>
              <a:srgbClr val="FFBC00"/>
            </a:solidFill>
          </p:spPr>
        </p:sp>
        <p:sp>
          <p:nvSpPr>
            <p:cNvPr name="Freeform 7" id="7"/>
            <p:cNvSpPr/>
            <p:nvPr/>
          </p:nvSpPr>
          <p:spPr>
            <a:xfrm flipH="false" flipV="false" rot="0">
              <a:off x="391160" y="364490"/>
              <a:ext cx="5619750" cy="5621020"/>
            </a:xfrm>
            <a:custGeom>
              <a:avLst/>
              <a:gdLst/>
              <a:ahLst/>
              <a:cxnLst/>
              <a:rect r="r" b="b" t="t" l="l"/>
              <a:pathLst>
                <a:path h="5621020" w="5619750">
                  <a:moveTo>
                    <a:pt x="2810510" y="0"/>
                  </a:moveTo>
                  <a:cubicBezTo>
                    <a:pt x="4362450" y="0"/>
                    <a:pt x="5619750" y="1258570"/>
                    <a:pt x="5619750" y="2810510"/>
                  </a:cubicBezTo>
                  <a:cubicBezTo>
                    <a:pt x="5619750" y="4362450"/>
                    <a:pt x="4361180" y="5621020"/>
                    <a:pt x="2810510" y="5621020"/>
                  </a:cubicBezTo>
                  <a:cubicBezTo>
                    <a:pt x="1258570" y="5621020"/>
                    <a:pt x="0" y="4362450"/>
                    <a:pt x="0" y="2810510"/>
                  </a:cubicBezTo>
                  <a:cubicBezTo>
                    <a:pt x="1270" y="1258570"/>
                    <a:pt x="1258570" y="0"/>
                    <a:pt x="2810510" y="0"/>
                  </a:cubicBezTo>
                  <a:close/>
                </a:path>
              </a:pathLst>
            </a:custGeom>
            <a:blipFill>
              <a:blip r:embed="rId2"/>
              <a:stretch>
                <a:fillRect l="-33524" t="-3399" r="-17000" b="-122054"/>
              </a:stretch>
            </a:blipFill>
          </p:spPr>
        </p:sp>
      </p:grpSp>
      <p:grpSp>
        <p:nvGrpSpPr>
          <p:cNvPr name="Group 8" id="8"/>
          <p:cNvGrpSpPr>
            <a:grpSpLocks noChangeAspect="true"/>
          </p:cNvGrpSpPr>
          <p:nvPr/>
        </p:nvGrpSpPr>
        <p:grpSpPr>
          <a:xfrm rot="0">
            <a:off x="6089187" y="6012556"/>
            <a:ext cx="3051516" cy="3051516"/>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6350000"/>
                  </a:moveTo>
                  <a:cubicBezTo>
                    <a:pt x="4928870" y="6350000"/>
                    <a:pt x="6350000" y="4928870"/>
                    <a:pt x="6350000" y="3175000"/>
                  </a:cubicBezTo>
                  <a:lnTo>
                    <a:pt x="6350000" y="0"/>
                  </a:lnTo>
                  <a:lnTo>
                    <a:pt x="3175000" y="0"/>
                  </a:lnTo>
                  <a:cubicBezTo>
                    <a:pt x="1421130" y="0"/>
                    <a:pt x="0" y="1421130"/>
                    <a:pt x="0" y="3175000"/>
                  </a:cubicBezTo>
                  <a:cubicBezTo>
                    <a:pt x="0" y="4928870"/>
                    <a:pt x="1421130" y="6350000"/>
                    <a:pt x="3175000" y="6350000"/>
                  </a:cubicBezTo>
                  <a:close/>
                </a:path>
              </a:pathLst>
            </a:custGeom>
            <a:solidFill>
              <a:srgbClr val="FFBC00"/>
            </a:solidFill>
          </p:spPr>
        </p:sp>
        <p:sp>
          <p:nvSpPr>
            <p:cNvPr name="Freeform 10" id="10"/>
            <p:cNvSpPr/>
            <p:nvPr/>
          </p:nvSpPr>
          <p:spPr>
            <a:xfrm flipH="false" flipV="false" rot="0">
              <a:off x="227013" y="334588"/>
              <a:ext cx="5895974" cy="5627484"/>
            </a:xfrm>
            <a:custGeom>
              <a:avLst/>
              <a:gdLst/>
              <a:ahLst/>
              <a:cxnLst/>
              <a:rect r="r" b="b" t="t" l="l"/>
              <a:pathLst>
                <a:path h="5627484" w="5895974">
                  <a:moveTo>
                    <a:pt x="2947987" y="4502"/>
                  </a:moveTo>
                  <a:cubicBezTo>
                    <a:pt x="1941349" y="0"/>
                    <a:pt x="1009246" y="534452"/>
                    <a:pt x="504623" y="1405483"/>
                  </a:cubicBezTo>
                  <a:cubicBezTo>
                    <a:pt x="0" y="2276514"/>
                    <a:pt x="0" y="3350970"/>
                    <a:pt x="504623" y="4222001"/>
                  </a:cubicBezTo>
                  <a:cubicBezTo>
                    <a:pt x="1009246" y="5093033"/>
                    <a:pt x="1941349" y="5627484"/>
                    <a:pt x="2947987" y="5622982"/>
                  </a:cubicBezTo>
                  <a:cubicBezTo>
                    <a:pt x="3954625" y="5627484"/>
                    <a:pt x="4886728" y="5093033"/>
                    <a:pt x="5391351" y="4222001"/>
                  </a:cubicBezTo>
                  <a:cubicBezTo>
                    <a:pt x="5895974" y="3350970"/>
                    <a:pt x="5895974" y="2276514"/>
                    <a:pt x="5391351" y="1405483"/>
                  </a:cubicBezTo>
                  <a:cubicBezTo>
                    <a:pt x="4886728" y="534452"/>
                    <a:pt x="3954625" y="0"/>
                    <a:pt x="2947987" y="4502"/>
                  </a:cubicBezTo>
                  <a:close/>
                </a:path>
              </a:pathLst>
            </a:custGeom>
            <a:blipFill>
              <a:blip r:embed="rId3"/>
              <a:stretch>
                <a:fillRect l="-30864" t="0" r="-7165" b="0"/>
              </a:stretch>
            </a:blipFill>
          </p:spPr>
        </p:sp>
      </p:grpSp>
      <p:grpSp>
        <p:nvGrpSpPr>
          <p:cNvPr name="Group 11" id="11"/>
          <p:cNvGrpSpPr>
            <a:grpSpLocks noChangeAspect="true"/>
          </p:cNvGrpSpPr>
          <p:nvPr/>
        </p:nvGrpSpPr>
        <p:grpSpPr>
          <a:xfrm rot="0">
            <a:off x="9140703" y="6012556"/>
            <a:ext cx="3051516" cy="3051516"/>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6350000" y="3175000"/>
                  </a:moveTo>
                  <a:cubicBezTo>
                    <a:pt x="6350000" y="1421130"/>
                    <a:pt x="4928870" y="0"/>
                    <a:pt x="3175000" y="0"/>
                  </a:cubicBezTo>
                  <a:lnTo>
                    <a:pt x="0" y="0"/>
                  </a:lnTo>
                  <a:lnTo>
                    <a:pt x="0" y="3175000"/>
                  </a:lnTo>
                  <a:cubicBezTo>
                    <a:pt x="0" y="4928870"/>
                    <a:pt x="1421130" y="6350000"/>
                    <a:pt x="3175000" y="6350000"/>
                  </a:cubicBezTo>
                  <a:cubicBezTo>
                    <a:pt x="4928870" y="6350000"/>
                    <a:pt x="6350000" y="4928870"/>
                    <a:pt x="6350000" y="3175000"/>
                  </a:cubicBezTo>
                  <a:close/>
                </a:path>
              </a:pathLst>
            </a:custGeom>
            <a:solidFill>
              <a:srgbClr val="FFBC00"/>
            </a:solidFill>
          </p:spPr>
        </p:sp>
        <p:sp>
          <p:nvSpPr>
            <p:cNvPr name="Freeform 13" id="13"/>
            <p:cNvSpPr/>
            <p:nvPr/>
          </p:nvSpPr>
          <p:spPr>
            <a:xfrm flipH="false" flipV="false" rot="0">
              <a:off x="199010" y="359986"/>
              <a:ext cx="5898640" cy="5630028"/>
            </a:xfrm>
            <a:custGeom>
              <a:avLst/>
              <a:gdLst/>
              <a:ahLst/>
              <a:cxnLst/>
              <a:rect r="r" b="b" t="t" l="l"/>
              <a:pathLst>
                <a:path h="5630028" w="5898640">
                  <a:moveTo>
                    <a:pt x="2949320" y="4504"/>
                  </a:moveTo>
                  <a:cubicBezTo>
                    <a:pt x="1942227" y="0"/>
                    <a:pt x="1009702" y="534693"/>
                    <a:pt x="504851" y="1406118"/>
                  </a:cubicBezTo>
                  <a:cubicBezTo>
                    <a:pt x="0" y="2277543"/>
                    <a:pt x="0" y="3352485"/>
                    <a:pt x="504851" y="4223910"/>
                  </a:cubicBezTo>
                  <a:cubicBezTo>
                    <a:pt x="1009702" y="5095335"/>
                    <a:pt x="1942227" y="5630028"/>
                    <a:pt x="2949320" y="5625524"/>
                  </a:cubicBezTo>
                  <a:cubicBezTo>
                    <a:pt x="3956413" y="5630028"/>
                    <a:pt x="4888938" y="5095335"/>
                    <a:pt x="5393789" y="4223910"/>
                  </a:cubicBezTo>
                  <a:cubicBezTo>
                    <a:pt x="5898640" y="3352485"/>
                    <a:pt x="5898640" y="2277543"/>
                    <a:pt x="5393789" y="1406118"/>
                  </a:cubicBezTo>
                  <a:cubicBezTo>
                    <a:pt x="4888938" y="534693"/>
                    <a:pt x="3956413" y="0"/>
                    <a:pt x="2949320" y="4504"/>
                  </a:cubicBezTo>
                  <a:close/>
                </a:path>
              </a:pathLst>
            </a:custGeom>
            <a:blipFill>
              <a:blip r:embed="rId4"/>
              <a:stretch>
                <a:fillRect l="-14559" t="0" r="-34864" b="0"/>
              </a:stretch>
            </a:blipFill>
          </p:spPr>
        </p:sp>
      </p:grpSp>
      <p:grpSp>
        <p:nvGrpSpPr>
          <p:cNvPr name="Group 14" id="14"/>
          <p:cNvGrpSpPr>
            <a:grpSpLocks noChangeAspect="true"/>
          </p:cNvGrpSpPr>
          <p:nvPr/>
        </p:nvGrpSpPr>
        <p:grpSpPr>
          <a:xfrm rot="0">
            <a:off x="9140703" y="2951515"/>
            <a:ext cx="3051516" cy="305151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BC00"/>
            </a:solidFill>
          </p:spPr>
        </p:sp>
        <p:sp>
          <p:nvSpPr>
            <p:cNvPr name="Freeform 16" id="16"/>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5"/>
              <a:stretch>
                <a:fillRect l="-82387" t="0" r="-14415" b="-31953"/>
              </a:stretch>
            </a:blipFill>
          </p:spPr>
        </p:sp>
      </p:grpSp>
      <p:sp>
        <p:nvSpPr>
          <p:cNvPr name="TextBox 17" id="17"/>
          <p:cNvSpPr txBox="true"/>
          <p:nvPr/>
        </p:nvSpPr>
        <p:spPr>
          <a:xfrm rot="0">
            <a:off x="5686207" y="1451410"/>
            <a:ext cx="6915587" cy="695325"/>
          </a:xfrm>
          <a:prstGeom prst="rect">
            <a:avLst/>
          </a:prstGeom>
        </p:spPr>
        <p:txBody>
          <a:bodyPr anchor="t" rtlCol="false" tIns="0" lIns="0" bIns="0" rIns="0">
            <a:spAutoFit/>
          </a:bodyPr>
          <a:lstStyle/>
          <a:p>
            <a:pPr algn="ctr">
              <a:lnSpc>
                <a:spcPts val="5400"/>
              </a:lnSpc>
            </a:pPr>
            <a:r>
              <a:rPr lang="en-US" sz="4500">
                <a:solidFill>
                  <a:srgbClr val="000000"/>
                </a:solidFill>
                <a:latin typeface="League Spartan Bold"/>
              </a:rPr>
              <a:t>MEET OUR BEST TEAM</a:t>
            </a:r>
          </a:p>
        </p:txBody>
      </p:sp>
      <p:sp>
        <p:nvSpPr>
          <p:cNvPr name="TextBox 18" id="18"/>
          <p:cNvSpPr txBox="true"/>
          <p:nvPr/>
        </p:nvSpPr>
        <p:spPr>
          <a:xfrm rot="0">
            <a:off x="2239608" y="3929607"/>
            <a:ext cx="3627207" cy="625476"/>
          </a:xfrm>
          <a:prstGeom prst="rect">
            <a:avLst/>
          </a:prstGeom>
        </p:spPr>
        <p:txBody>
          <a:bodyPr anchor="t" rtlCol="false" tIns="0" lIns="0" bIns="0" rIns="0">
            <a:spAutoFit/>
          </a:bodyPr>
          <a:lstStyle/>
          <a:p>
            <a:pPr algn="r">
              <a:lnSpc>
                <a:spcPts val="4899"/>
              </a:lnSpc>
              <a:spcBef>
                <a:spcPct val="0"/>
              </a:spcBef>
            </a:pPr>
            <a:r>
              <a:rPr lang="en-US" sz="3499">
                <a:solidFill>
                  <a:srgbClr val="000000"/>
                </a:solidFill>
                <a:latin typeface="Poppins Bold"/>
              </a:rPr>
              <a:t>AARON LOEB</a:t>
            </a:r>
          </a:p>
        </p:txBody>
      </p:sp>
      <p:sp>
        <p:nvSpPr>
          <p:cNvPr name="TextBox 19" id="19"/>
          <p:cNvSpPr txBox="true"/>
          <p:nvPr/>
        </p:nvSpPr>
        <p:spPr>
          <a:xfrm rot="0">
            <a:off x="2242905" y="4488408"/>
            <a:ext cx="3627207" cy="441281"/>
          </a:xfrm>
          <a:prstGeom prst="rect">
            <a:avLst/>
          </a:prstGeom>
        </p:spPr>
        <p:txBody>
          <a:bodyPr anchor="t" rtlCol="false" tIns="0" lIns="0" bIns="0" rIns="0">
            <a:spAutoFit/>
          </a:bodyPr>
          <a:lstStyle/>
          <a:p>
            <a:pPr algn="r">
              <a:lnSpc>
                <a:spcPts val="3499"/>
              </a:lnSpc>
              <a:spcBef>
                <a:spcPct val="0"/>
              </a:spcBef>
            </a:pPr>
            <a:r>
              <a:rPr lang="en-US" sz="2499">
                <a:solidFill>
                  <a:srgbClr val="000000"/>
                </a:solidFill>
                <a:latin typeface="Poppins Italics"/>
              </a:rPr>
              <a:t>Business Analyze</a:t>
            </a:r>
          </a:p>
        </p:txBody>
      </p:sp>
      <p:sp>
        <p:nvSpPr>
          <p:cNvPr name="TextBox 20" id="20"/>
          <p:cNvSpPr txBox="true"/>
          <p:nvPr/>
        </p:nvSpPr>
        <p:spPr>
          <a:xfrm rot="0">
            <a:off x="12411293" y="4564490"/>
            <a:ext cx="3627207" cy="441281"/>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Poppins Italics"/>
              </a:rPr>
              <a:t>Graphic Designer</a:t>
            </a:r>
          </a:p>
        </p:txBody>
      </p:sp>
      <p:sp>
        <p:nvSpPr>
          <p:cNvPr name="TextBox 21" id="21"/>
          <p:cNvSpPr txBox="true"/>
          <p:nvPr/>
        </p:nvSpPr>
        <p:spPr>
          <a:xfrm rot="0">
            <a:off x="1209308" y="7504818"/>
            <a:ext cx="4657507" cy="441281"/>
          </a:xfrm>
          <a:prstGeom prst="rect">
            <a:avLst/>
          </a:prstGeom>
        </p:spPr>
        <p:txBody>
          <a:bodyPr anchor="t" rtlCol="false" tIns="0" lIns="0" bIns="0" rIns="0">
            <a:spAutoFit/>
          </a:bodyPr>
          <a:lstStyle/>
          <a:p>
            <a:pPr algn="r">
              <a:lnSpc>
                <a:spcPts val="3499"/>
              </a:lnSpc>
              <a:spcBef>
                <a:spcPct val="0"/>
              </a:spcBef>
            </a:pPr>
            <a:r>
              <a:rPr lang="en-US" sz="2499">
                <a:solidFill>
                  <a:srgbClr val="000000"/>
                </a:solidFill>
                <a:latin typeface="Poppins Italics"/>
              </a:rPr>
              <a:t>Chief Operational Officer</a:t>
            </a:r>
          </a:p>
        </p:txBody>
      </p:sp>
      <p:sp>
        <p:nvSpPr>
          <p:cNvPr name="TextBox 22" id="22"/>
          <p:cNvSpPr txBox="true"/>
          <p:nvPr/>
        </p:nvSpPr>
        <p:spPr>
          <a:xfrm rot="0">
            <a:off x="12411293" y="7557364"/>
            <a:ext cx="4657507" cy="349228"/>
          </a:xfrm>
          <a:prstGeom prst="rect">
            <a:avLst/>
          </a:prstGeom>
        </p:spPr>
        <p:txBody>
          <a:bodyPr anchor="t" rtlCol="false" tIns="0" lIns="0" bIns="0" rIns="0">
            <a:spAutoFit/>
          </a:bodyPr>
          <a:lstStyle/>
          <a:p>
            <a:pPr algn="l">
              <a:lnSpc>
                <a:spcPts val="2499"/>
              </a:lnSpc>
            </a:pPr>
            <a:r>
              <a:rPr lang="en-US" sz="2499">
                <a:solidFill>
                  <a:srgbClr val="000000"/>
                </a:solidFill>
                <a:latin typeface="Poppins Italics"/>
              </a:rPr>
              <a:t>Assistant Operational Officer</a:t>
            </a:r>
          </a:p>
        </p:txBody>
      </p:sp>
      <p:sp>
        <p:nvSpPr>
          <p:cNvPr name="TextBox 23" id="23"/>
          <p:cNvSpPr txBox="true"/>
          <p:nvPr/>
        </p:nvSpPr>
        <p:spPr>
          <a:xfrm rot="0">
            <a:off x="12411293" y="4005689"/>
            <a:ext cx="3627207" cy="625366"/>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Poppins Bold"/>
              </a:rPr>
              <a:t>JULIANA SILVA</a:t>
            </a:r>
          </a:p>
        </p:txBody>
      </p:sp>
      <p:sp>
        <p:nvSpPr>
          <p:cNvPr name="TextBox 24" id="24"/>
          <p:cNvSpPr txBox="true"/>
          <p:nvPr/>
        </p:nvSpPr>
        <p:spPr>
          <a:xfrm rot="0">
            <a:off x="2239608" y="6937762"/>
            <a:ext cx="3627207" cy="625366"/>
          </a:xfrm>
          <a:prstGeom prst="rect">
            <a:avLst/>
          </a:prstGeom>
        </p:spPr>
        <p:txBody>
          <a:bodyPr anchor="t" rtlCol="false" tIns="0" lIns="0" bIns="0" rIns="0">
            <a:spAutoFit/>
          </a:bodyPr>
          <a:lstStyle/>
          <a:p>
            <a:pPr algn="r">
              <a:lnSpc>
                <a:spcPts val="4899"/>
              </a:lnSpc>
              <a:spcBef>
                <a:spcPct val="0"/>
              </a:spcBef>
            </a:pPr>
            <a:r>
              <a:rPr lang="en-US" sz="3499">
                <a:solidFill>
                  <a:srgbClr val="000000"/>
                </a:solidFill>
                <a:latin typeface="Poppins Bold"/>
              </a:rPr>
              <a:t>OLIVIA WILSON</a:t>
            </a:r>
          </a:p>
        </p:txBody>
      </p:sp>
      <p:sp>
        <p:nvSpPr>
          <p:cNvPr name="TextBox 25" id="25"/>
          <p:cNvSpPr txBox="true"/>
          <p:nvPr/>
        </p:nvSpPr>
        <p:spPr>
          <a:xfrm rot="0">
            <a:off x="12411293" y="6864725"/>
            <a:ext cx="4202681" cy="625476"/>
          </a:xfrm>
          <a:prstGeom prst="rect">
            <a:avLst/>
          </a:prstGeom>
        </p:spPr>
        <p:txBody>
          <a:bodyPr anchor="t" rtlCol="false" tIns="0" lIns="0" bIns="0" rIns="0">
            <a:spAutoFit/>
          </a:bodyPr>
          <a:lstStyle/>
          <a:p>
            <a:pPr algn="l">
              <a:lnSpc>
                <a:spcPts val="4899"/>
              </a:lnSpc>
              <a:spcBef>
                <a:spcPct val="0"/>
              </a:spcBef>
            </a:pPr>
            <a:r>
              <a:rPr lang="en-US" sz="3499">
                <a:solidFill>
                  <a:srgbClr val="000000"/>
                </a:solidFill>
                <a:latin typeface="Poppins Bold"/>
              </a:rPr>
              <a:t>ALFREDO TORRES</a:t>
            </a:r>
          </a:p>
        </p:txBody>
      </p:sp>
      <p:sp>
        <p:nvSpPr>
          <p:cNvPr name="Freeform 26" id="26"/>
          <p:cNvSpPr/>
          <p:nvPr/>
        </p:nvSpPr>
        <p:spPr>
          <a:xfrm flipH="false" flipV="false" rot="0">
            <a:off x="-1254131" y="-690757"/>
            <a:ext cx="3840627" cy="5012238"/>
          </a:xfrm>
          <a:custGeom>
            <a:avLst/>
            <a:gdLst/>
            <a:ahLst/>
            <a:cxnLst/>
            <a:rect r="r" b="b" t="t" l="l"/>
            <a:pathLst>
              <a:path h="5012238" w="3840627">
                <a:moveTo>
                  <a:pt x="0" y="0"/>
                </a:moveTo>
                <a:lnTo>
                  <a:pt x="3840627" y="0"/>
                </a:lnTo>
                <a:lnTo>
                  <a:pt x="3840627" y="5012238"/>
                </a:lnTo>
                <a:lnTo>
                  <a:pt x="0" y="50122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7" id="27"/>
          <p:cNvSpPr/>
          <p:nvPr/>
        </p:nvSpPr>
        <p:spPr>
          <a:xfrm flipH="true" flipV="false" rot="0">
            <a:off x="15701504" y="-690757"/>
            <a:ext cx="3840627" cy="5012238"/>
          </a:xfrm>
          <a:custGeom>
            <a:avLst/>
            <a:gdLst/>
            <a:ahLst/>
            <a:cxnLst/>
            <a:rect r="r" b="b" t="t" l="l"/>
            <a:pathLst>
              <a:path h="5012238" w="3840627">
                <a:moveTo>
                  <a:pt x="3840627" y="0"/>
                </a:moveTo>
                <a:lnTo>
                  <a:pt x="0" y="0"/>
                </a:lnTo>
                <a:lnTo>
                  <a:pt x="0" y="5012238"/>
                </a:lnTo>
                <a:lnTo>
                  <a:pt x="3840627" y="5012238"/>
                </a:lnTo>
                <a:lnTo>
                  <a:pt x="38406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8" id="28"/>
          <p:cNvGrpSpPr/>
          <p:nvPr/>
        </p:nvGrpSpPr>
        <p:grpSpPr>
          <a:xfrm rot="0">
            <a:off x="-499604" y="9833549"/>
            <a:ext cx="19491312" cy="944884"/>
            <a:chOff x="0" y="0"/>
            <a:chExt cx="5133514" cy="248858"/>
          </a:xfrm>
        </p:grpSpPr>
        <p:sp>
          <p:nvSpPr>
            <p:cNvPr name="Freeform 29" id="29"/>
            <p:cNvSpPr/>
            <p:nvPr/>
          </p:nvSpPr>
          <p:spPr>
            <a:xfrm flipH="false" flipV="false" rot="0">
              <a:off x="0" y="0"/>
              <a:ext cx="5133514" cy="248858"/>
            </a:xfrm>
            <a:custGeom>
              <a:avLst/>
              <a:gdLst/>
              <a:ahLst/>
              <a:cxnLst/>
              <a:rect r="r" b="b" t="t" l="l"/>
              <a:pathLst>
                <a:path h="248858" w="5133514">
                  <a:moveTo>
                    <a:pt x="0" y="0"/>
                  </a:moveTo>
                  <a:lnTo>
                    <a:pt x="5133514" y="0"/>
                  </a:lnTo>
                  <a:lnTo>
                    <a:pt x="5133514" y="248858"/>
                  </a:lnTo>
                  <a:lnTo>
                    <a:pt x="0" y="248858"/>
                  </a:lnTo>
                  <a:close/>
                </a:path>
              </a:pathLst>
            </a:custGeom>
            <a:solidFill>
              <a:srgbClr val="FFBC00"/>
            </a:solidFill>
          </p:spPr>
        </p:sp>
        <p:sp>
          <p:nvSpPr>
            <p:cNvPr name="TextBox 30" id="30"/>
            <p:cNvSpPr txBox="true"/>
            <p:nvPr/>
          </p:nvSpPr>
          <p:spPr>
            <a:xfrm>
              <a:off x="0" y="-57150"/>
              <a:ext cx="5133514" cy="30600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2057400" y="1244811"/>
            <a:ext cx="11201400" cy="1550270"/>
            <a:chOff x="0" y="0"/>
            <a:chExt cx="2950163" cy="408301"/>
          </a:xfrm>
        </p:grpSpPr>
        <p:sp>
          <p:nvSpPr>
            <p:cNvPr name="Freeform 4" id="4"/>
            <p:cNvSpPr/>
            <p:nvPr/>
          </p:nvSpPr>
          <p:spPr>
            <a:xfrm flipH="false" flipV="false" rot="0">
              <a:off x="0" y="0"/>
              <a:ext cx="2950163" cy="408301"/>
            </a:xfrm>
            <a:custGeom>
              <a:avLst/>
              <a:gdLst/>
              <a:ahLst/>
              <a:cxnLst/>
              <a:rect r="r" b="b" t="t" l="l"/>
              <a:pathLst>
                <a:path h="408301" w="2950163">
                  <a:moveTo>
                    <a:pt x="63586" y="0"/>
                  </a:moveTo>
                  <a:lnTo>
                    <a:pt x="2886577" y="0"/>
                  </a:lnTo>
                  <a:cubicBezTo>
                    <a:pt x="2903441" y="0"/>
                    <a:pt x="2919614" y="6699"/>
                    <a:pt x="2931539" y="18624"/>
                  </a:cubicBezTo>
                  <a:cubicBezTo>
                    <a:pt x="2943464" y="30549"/>
                    <a:pt x="2950163" y="46722"/>
                    <a:pt x="2950163" y="63586"/>
                  </a:cubicBezTo>
                  <a:lnTo>
                    <a:pt x="2950163" y="344715"/>
                  </a:lnTo>
                  <a:cubicBezTo>
                    <a:pt x="2950163" y="361579"/>
                    <a:pt x="2943464" y="377753"/>
                    <a:pt x="2931539" y="389677"/>
                  </a:cubicBezTo>
                  <a:cubicBezTo>
                    <a:pt x="2919614" y="401602"/>
                    <a:pt x="2903441" y="408301"/>
                    <a:pt x="2886577" y="408301"/>
                  </a:cubicBezTo>
                  <a:lnTo>
                    <a:pt x="63586" y="408301"/>
                  </a:lnTo>
                  <a:cubicBezTo>
                    <a:pt x="46722" y="408301"/>
                    <a:pt x="30549" y="401602"/>
                    <a:pt x="18624" y="389677"/>
                  </a:cubicBezTo>
                  <a:cubicBezTo>
                    <a:pt x="6699" y="377753"/>
                    <a:pt x="0" y="361579"/>
                    <a:pt x="0" y="344715"/>
                  </a:cubicBezTo>
                  <a:lnTo>
                    <a:pt x="0" y="63586"/>
                  </a:lnTo>
                  <a:cubicBezTo>
                    <a:pt x="0" y="46722"/>
                    <a:pt x="6699" y="30549"/>
                    <a:pt x="18624" y="18624"/>
                  </a:cubicBezTo>
                  <a:cubicBezTo>
                    <a:pt x="30549" y="6699"/>
                    <a:pt x="46722" y="0"/>
                    <a:pt x="63586" y="0"/>
                  </a:cubicBezTo>
                  <a:close/>
                </a:path>
              </a:pathLst>
            </a:custGeom>
            <a:solidFill>
              <a:srgbClr val="FFBC00"/>
            </a:solidFill>
          </p:spPr>
        </p:sp>
        <p:sp>
          <p:nvSpPr>
            <p:cNvPr name="TextBox 5" id="5"/>
            <p:cNvSpPr txBox="true"/>
            <p:nvPr/>
          </p:nvSpPr>
          <p:spPr>
            <a:xfrm>
              <a:off x="0" y="-57150"/>
              <a:ext cx="2950163" cy="465451"/>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true" flipV="true" rot="-3788001">
            <a:off x="10533962" y="1188143"/>
            <a:ext cx="7216534" cy="342785"/>
          </a:xfrm>
          <a:custGeom>
            <a:avLst/>
            <a:gdLst/>
            <a:ahLst/>
            <a:cxnLst/>
            <a:rect r="r" b="b" t="t" l="l"/>
            <a:pathLst>
              <a:path h="342785" w="7216534">
                <a:moveTo>
                  <a:pt x="7216534" y="342785"/>
                </a:moveTo>
                <a:lnTo>
                  <a:pt x="0" y="342785"/>
                </a:lnTo>
                <a:lnTo>
                  <a:pt x="0" y="0"/>
                </a:lnTo>
                <a:lnTo>
                  <a:pt x="7216534" y="0"/>
                </a:lnTo>
                <a:lnTo>
                  <a:pt x="7216534" y="342785"/>
                </a:lnTo>
                <a:close/>
              </a:path>
            </a:pathLst>
          </a:custGeom>
          <a:blipFill>
            <a:blip r:embed="rId3">
              <a:alphaModFix amt="55000"/>
            </a:blip>
            <a:stretch>
              <a:fillRect l="0" t="0" r="0" b="0"/>
            </a:stretch>
          </a:blipFill>
        </p:spPr>
      </p:sp>
      <p:grpSp>
        <p:nvGrpSpPr>
          <p:cNvPr name="Group 7" id="7"/>
          <p:cNvGrpSpPr/>
          <p:nvPr/>
        </p:nvGrpSpPr>
        <p:grpSpPr>
          <a:xfrm rot="0">
            <a:off x="10646112" y="-704269"/>
            <a:ext cx="5443005" cy="4762630"/>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3D60"/>
            </a:solidFill>
          </p:spPr>
        </p:sp>
        <p:sp>
          <p:nvSpPr>
            <p:cNvPr name="TextBox 9" id="9"/>
            <p:cNvSpPr txBox="true"/>
            <p:nvPr/>
          </p:nvSpPr>
          <p:spPr>
            <a:xfrm>
              <a:off x="127000" y="-6350"/>
              <a:ext cx="558800" cy="3873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636443" y="-975432"/>
            <a:ext cx="11303114" cy="11262432"/>
            <a:chOff x="0" y="0"/>
            <a:chExt cx="812800" cy="809875"/>
          </a:xfrm>
        </p:grpSpPr>
        <p:sp>
          <p:nvSpPr>
            <p:cNvPr name="Freeform 11" id="11"/>
            <p:cNvSpPr/>
            <p:nvPr/>
          </p:nvSpPr>
          <p:spPr>
            <a:xfrm flipH="false" flipV="false" rot="0">
              <a:off x="0" y="0"/>
              <a:ext cx="812800" cy="809875"/>
            </a:xfrm>
            <a:custGeom>
              <a:avLst/>
              <a:gdLst/>
              <a:ahLst/>
              <a:cxnLst/>
              <a:rect r="r" b="b" t="t" l="l"/>
              <a:pathLst>
                <a:path h="809875" w="812800">
                  <a:moveTo>
                    <a:pt x="812800" y="404937"/>
                  </a:moveTo>
                  <a:lnTo>
                    <a:pt x="609600" y="809875"/>
                  </a:lnTo>
                  <a:lnTo>
                    <a:pt x="203200" y="809875"/>
                  </a:lnTo>
                  <a:lnTo>
                    <a:pt x="0" y="404937"/>
                  </a:lnTo>
                  <a:lnTo>
                    <a:pt x="203200" y="0"/>
                  </a:lnTo>
                  <a:lnTo>
                    <a:pt x="609600" y="0"/>
                  </a:lnTo>
                  <a:lnTo>
                    <a:pt x="812800" y="404937"/>
                  </a:lnTo>
                  <a:close/>
                </a:path>
              </a:pathLst>
            </a:custGeom>
            <a:solidFill>
              <a:srgbClr val="FFBC00"/>
            </a:solidFill>
          </p:spPr>
        </p:sp>
        <p:sp>
          <p:nvSpPr>
            <p:cNvPr name="TextBox 12" id="12"/>
            <p:cNvSpPr txBox="true"/>
            <p:nvPr/>
          </p:nvSpPr>
          <p:spPr>
            <a:xfrm>
              <a:off x="114300" y="-57150"/>
              <a:ext cx="584200" cy="867025"/>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3785064">
            <a:off x="10531280" y="7779376"/>
            <a:ext cx="7216534" cy="342785"/>
          </a:xfrm>
          <a:custGeom>
            <a:avLst/>
            <a:gdLst/>
            <a:ahLst/>
            <a:cxnLst/>
            <a:rect r="r" b="b" t="t" l="l"/>
            <a:pathLst>
              <a:path h="342785" w="7216534">
                <a:moveTo>
                  <a:pt x="0" y="0"/>
                </a:moveTo>
                <a:lnTo>
                  <a:pt x="7216534" y="0"/>
                </a:lnTo>
                <a:lnTo>
                  <a:pt x="7216534" y="342786"/>
                </a:lnTo>
                <a:lnTo>
                  <a:pt x="0" y="342786"/>
                </a:lnTo>
                <a:lnTo>
                  <a:pt x="0" y="0"/>
                </a:lnTo>
                <a:close/>
              </a:path>
            </a:pathLst>
          </a:custGeom>
          <a:blipFill>
            <a:blip r:embed="rId3">
              <a:alphaModFix amt="55000"/>
            </a:blip>
            <a:stretch>
              <a:fillRect l="0" t="0" r="0" b="0"/>
            </a:stretch>
          </a:blipFill>
        </p:spPr>
      </p:sp>
      <p:sp>
        <p:nvSpPr>
          <p:cNvPr name="Freeform 14" id="14"/>
          <p:cNvSpPr/>
          <p:nvPr/>
        </p:nvSpPr>
        <p:spPr>
          <a:xfrm flipH="false" flipV="false" rot="0">
            <a:off x="8081643" y="1244811"/>
            <a:ext cx="10571943" cy="9792262"/>
          </a:xfrm>
          <a:custGeom>
            <a:avLst/>
            <a:gdLst/>
            <a:ahLst/>
            <a:cxnLst/>
            <a:rect r="r" b="b" t="t" l="l"/>
            <a:pathLst>
              <a:path h="9792262" w="10571943">
                <a:moveTo>
                  <a:pt x="0" y="0"/>
                </a:moveTo>
                <a:lnTo>
                  <a:pt x="10571943" y="0"/>
                </a:lnTo>
                <a:lnTo>
                  <a:pt x="10571943" y="9792262"/>
                </a:lnTo>
                <a:lnTo>
                  <a:pt x="0" y="9792262"/>
                </a:lnTo>
                <a:lnTo>
                  <a:pt x="0" y="0"/>
                </a:lnTo>
                <a:close/>
              </a:path>
            </a:pathLst>
          </a:custGeom>
          <a:blipFill>
            <a:blip r:embed="rId4"/>
            <a:stretch>
              <a:fillRect l="0" t="0" r="0" b="0"/>
            </a:stretch>
          </a:blipFill>
        </p:spPr>
      </p:sp>
      <p:sp>
        <p:nvSpPr>
          <p:cNvPr name="TextBox 15" id="15"/>
          <p:cNvSpPr txBox="true"/>
          <p:nvPr/>
        </p:nvSpPr>
        <p:spPr>
          <a:xfrm rot="0">
            <a:off x="1028700" y="1750371"/>
            <a:ext cx="4865325" cy="695251"/>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Bold"/>
              </a:rPr>
              <a:t>CONTACT US</a:t>
            </a:r>
          </a:p>
        </p:txBody>
      </p:sp>
      <p:sp>
        <p:nvSpPr>
          <p:cNvPr name="TextBox 16" id="16"/>
          <p:cNvSpPr txBox="true"/>
          <p:nvPr/>
        </p:nvSpPr>
        <p:spPr>
          <a:xfrm rot="0">
            <a:off x="1071897" y="3340958"/>
            <a:ext cx="8072103" cy="2100885"/>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17" id="17"/>
          <p:cNvSpPr txBox="true"/>
          <p:nvPr/>
        </p:nvSpPr>
        <p:spPr>
          <a:xfrm rot="0">
            <a:off x="1878097" y="5994800"/>
            <a:ext cx="3806197" cy="542881"/>
          </a:xfrm>
          <a:prstGeom prst="rect">
            <a:avLst/>
          </a:prstGeom>
        </p:spPr>
        <p:txBody>
          <a:bodyPr anchor="t" rtlCol="false" tIns="0" lIns="0" bIns="0" rIns="0">
            <a:spAutoFit/>
          </a:bodyPr>
          <a:lstStyle/>
          <a:p>
            <a:pPr algn="l">
              <a:lnSpc>
                <a:spcPts val="4200"/>
              </a:lnSpc>
              <a:spcBef>
                <a:spcPct val="0"/>
              </a:spcBef>
            </a:pPr>
            <a:r>
              <a:rPr lang="en-US" sz="3000">
                <a:solidFill>
                  <a:srgbClr val="040017"/>
                </a:solidFill>
                <a:latin typeface="Poppins Bold"/>
              </a:rPr>
              <a:t>123-456-7890</a:t>
            </a:r>
          </a:p>
        </p:txBody>
      </p:sp>
      <p:sp>
        <p:nvSpPr>
          <p:cNvPr name="TextBox 18" id="18"/>
          <p:cNvSpPr txBox="true"/>
          <p:nvPr/>
        </p:nvSpPr>
        <p:spPr>
          <a:xfrm rot="0">
            <a:off x="1878097" y="6743890"/>
            <a:ext cx="5913604" cy="542881"/>
          </a:xfrm>
          <a:prstGeom prst="rect">
            <a:avLst/>
          </a:prstGeom>
        </p:spPr>
        <p:txBody>
          <a:bodyPr anchor="t" rtlCol="false" tIns="0" lIns="0" bIns="0" rIns="0">
            <a:spAutoFit/>
          </a:bodyPr>
          <a:lstStyle/>
          <a:p>
            <a:pPr algn="l">
              <a:lnSpc>
                <a:spcPts val="4200"/>
              </a:lnSpc>
              <a:spcBef>
                <a:spcPct val="0"/>
              </a:spcBef>
            </a:pPr>
            <a:r>
              <a:rPr lang="en-US" sz="3000">
                <a:solidFill>
                  <a:srgbClr val="040017"/>
                </a:solidFill>
                <a:latin typeface="Poppins Bold"/>
              </a:rPr>
              <a:t>Hello@reallygreatsite.com</a:t>
            </a:r>
          </a:p>
        </p:txBody>
      </p:sp>
      <p:sp>
        <p:nvSpPr>
          <p:cNvPr name="TextBox 19" id="19"/>
          <p:cNvSpPr txBox="true"/>
          <p:nvPr/>
        </p:nvSpPr>
        <p:spPr>
          <a:xfrm rot="0">
            <a:off x="1878097" y="7632775"/>
            <a:ext cx="5913604" cy="542881"/>
          </a:xfrm>
          <a:prstGeom prst="rect">
            <a:avLst/>
          </a:prstGeom>
        </p:spPr>
        <p:txBody>
          <a:bodyPr anchor="t" rtlCol="false" tIns="0" lIns="0" bIns="0" rIns="0">
            <a:spAutoFit/>
          </a:bodyPr>
          <a:lstStyle/>
          <a:p>
            <a:pPr algn="l">
              <a:lnSpc>
                <a:spcPts val="4200"/>
              </a:lnSpc>
              <a:spcBef>
                <a:spcPct val="0"/>
              </a:spcBef>
            </a:pPr>
            <a:r>
              <a:rPr lang="en-US" sz="3000">
                <a:solidFill>
                  <a:srgbClr val="040017"/>
                </a:solidFill>
                <a:latin typeface="Poppins Bold"/>
              </a:rPr>
              <a:t>www.reallygreatsite.com</a:t>
            </a:r>
          </a:p>
        </p:txBody>
      </p:sp>
      <p:sp>
        <p:nvSpPr>
          <p:cNvPr name="TextBox 20" id="20"/>
          <p:cNvSpPr txBox="true"/>
          <p:nvPr/>
        </p:nvSpPr>
        <p:spPr>
          <a:xfrm rot="0">
            <a:off x="1862310" y="8404278"/>
            <a:ext cx="5913604" cy="542881"/>
          </a:xfrm>
          <a:prstGeom prst="rect">
            <a:avLst/>
          </a:prstGeom>
        </p:spPr>
        <p:txBody>
          <a:bodyPr anchor="t" rtlCol="false" tIns="0" lIns="0" bIns="0" rIns="0">
            <a:spAutoFit/>
          </a:bodyPr>
          <a:lstStyle/>
          <a:p>
            <a:pPr algn="l">
              <a:lnSpc>
                <a:spcPts val="4200"/>
              </a:lnSpc>
              <a:spcBef>
                <a:spcPct val="0"/>
              </a:spcBef>
            </a:pPr>
            <a:r>
              <a:rPr lang="en-US" sz="3000">
                <a:solidFill>
                  <a:srgbClr val="040017"/>
                </a:solidFill>
                <a:latin typeface="Poppins Bold"/>
              </a:rPr>
              <a:t>123 Anywhere St., Any City</a:t>
            </a:r>
          </a:p>
        </p:txBody>
      </p:sp>
      <p:sp>
        <p:nvSpPr>
          <p:cNvPr name="Freeform 21" id="21"/>
          <p:cNvSpPr/>
          <p:nvPr/>
        </p:nvSpPr>
        <p:spPr>
          <a:xfrm flipH="false" flipV="false" rot="0">
            <a:off x="1028700" y="8413168"/>
            <a:ext cx="590550" cy="590550"/>
          </a:xfrm>
          <a:custGeom>
            <a:avLst/>
            <a:gdLst/>
            <a:ahLst/>
            <a:cxnLst/>
            <a:rect r="r" b="b" t="t" l="l"/>
            <a:pathLst>
              <a:path h="590550" w="590550">
                <a:moveTo>
                  <a:pt x="0" y="0"/>
                </a:moveTo>
                <a:lnTo>
                  <a:pt x="590550" y="0"/>
                </a:lnTo>
                <a:lnTo>
                  <a:pt x="590550" y="590550"/>
                </a:lnTo>
                <a:lnTo>
                  <a:pt x="0" y="5905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028700" y="7604835"/>
            <a:ext cx="606337" cy="606337"/>
          </a:xfrm>
          <a:custGeom>
            <a:avLst/>
            <a:gdLst/>
            <a:ahLst/>
            <a:cxnLst/>
            <a:rect r="r" b="b" t="t" l="l"/>
            <a:pathLst>
              <a:path h="606337" w="606337">
                <a:moveTo>
                  <a:pt x="0" y="0"/>
                </a:moveTo>
                <a:lnTo>
                  <a:pt x="606337" y="0"/>
                </a:lnTo>
                <a:lnTo>
                  <a:pt x="606337" y="606338"/>
                </a:lnTo>
                <a:lnTo>
                  <a:pt x="0" y="6063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044487" y="6829615"/>
            <a:ext cx="590550" cy="590550"/>
          </a:xfrm>
          <a:custGeom>
            <a:avLst/>
            <a:gdLst/>
            <a:ahLst/>
            <a:cxnLst/>
            <a:rect r="r" b="b" t="t" l="l"/>
            <a:pathLst>
              <a:path h="590550" w="590550">
                <a:moveTo>
                  <a:pt x="0" y="0"/>
                </a:moveTo>
                <a:lnTo>
                  <a:pt x="590550" y="0"/>
                </a:lnTo>
                <a:lnTo>
                  <a:pt x="590550" y="590550"/>
                </a:lnTo>
                <a:lnTo>
                  <a:pt x="0" y="59055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4" id="24"/>
          <p:cNvSpPr/>
          <p:nvPr/>
        </p:nvSpPr>
        <p:spPr>
          <a:xfrm flipH="false" flipV="false" rot="0">
            <a:off x="1044487" y="6054395"/>
            <a:ext cx="590550" cy="590550"/>
          </a:xfrm>
          <a:custGeom>
            <a:avLst/>
            <a:gdLst/>
            <a:ahLst/>
            <a:cxnLst/>
            <a:rect r="r" b="b" t="t" l="l"/>
            <a:pathLst>
              <a:path h="590550" w="590550">
                <a:moveTo>
                  <a:pt x="0" y="0"/>
                </a:moveTo>
                <a:lnTo>
                  <a:pt x="590550" y="0"/>
                </a:lnTo>
                <a:lnTo>
                  <a:pt x="590550" y="590550"/>
                </a:lnTo>
                <a:lnTo>
                  <a:pt x="0" y="59055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1801313">
            <a:off x="7944412" y="2305957"/>
            <a:ext cx="1603602" cy="9552208"/>
            <a:chOff x="0" y="0"/>
            <a:chExt cx="422348" cy="2515808"/>
          </a:xfrm>
        </p:grpSpPr>
        <p:sp>
          <p:nvSpPr>
            <p:cNvPr name="Freeform 4" id="4"/>
            <p:cNvSpPr/>
            <p:nvPr/>
          </p:nvSpPr>
          <p:spPr>
            <a:xfrm flipH="false" flipV="false" rot="0">
              <a:off x="0" y="0"/>
              <a:ext cx="422348" cy="2515808"/>
            </a:xfrm>
            <a:custGeom>
              <a:avLst/>
              <a:gdLst/>
              <a:ahLst/>
              <a:cxnLst/>
              <a:rect r="r" b="b" t="t" l="l"/>
              <a:pathLst>
                <a:path h="2515808" w="422348">
                  <a:moveTo>
                    <a:pt x="0" y="0"/>
                  </a:moveTo>
                  <a:lnTo>
                    <a:pt x="422348" y="0"/>
                  </a:lnTo>
                  <a:lnTo>
                    <a:pt x="422348" y="2515808"/>
                  </a:lnTo>
                  <a:lnTo>
                    <a:pt x="0" y="2515808"/>
                  </a:lnTo>
                  <a:close/>
                </a:path>
              </a:pathLst>
            </a:custGeom>
            <a:solidFill>
              <a:srgbClr val="FFBC00"/>
            </a:solidFill>
          </p:spPr>
        </p:sp>
        <p:sp>
          <p:nvSpPr>
            <p:cNvPr name="TextBox 5" id="5"/>
            <p:cNvSpPr txBox="true"/>
            <p:nvPr/>
          </p:nvSpPr>
          <p:spPr>
            <a:xfrm>
              <a:off x="0" y="-57150"/>
              <a:ext cx="422348" cy="257295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1801313">
            <a:off x="17293479" y="-4169084"/>
            <a:ext cx="1603602" cy="9552208"/>
            <a:chOff x="0" y="0"/>
            <a:chExt cx="422348" cy="2515808"/>
          </a:xfrm>
        </p:grpSpPr>
        <p:sp>
          <p:nvSpPr>
            <p:cNvPr name="Freeform 7" id="7"/>
            <p:cNvSpPr/>
            <p:nvPr/>
          </p:nvSpPr>
          <p:spPr>
            <a:xfrm flipH="false" flipV="false" rot="0">
              <a:off x="0" y="0"/>
              <a:ext cx="422348" cy="2515808"/>
            </a:xfrm>
            <a:custGeom>
              <a:avLst/>
              <a:gdLst/>
              <a:ahLst/>
              <a:cxnLst/>
              <a:rect r="r" b="b" t="t" l="l"/>
              <a:pathLst>
                <a:path h="2515808" w="422348">
                  <a:moveTo>
                    <a:pt x="0" y="0"/>
                  </a:moveTo>
                  <a:lnTo>
                    <a:pt x="422348" y="0"/>
                  </a:lnTo>
                  <a:lnTo>
                    <a:pt x="422348" y="2515808"/>
                  </a:lnTo>
                  <a:lnTo>
                    <a:pt x="0" y="2515808"/>
                  </a:lnTo>
                  <a:close/>
                </a:path>
              </a:pathLst>
            </a:custGeom>
            <a:solidFill>
              <a:srgbClr val="FFBC00"/>
            </a:solidFill>
          </p:spPr>
        </p:sp>
        <p:sp>
          <p:nvSpPr>
            <p:cNvPr name="TextBox 8" id="8"/>
            <p:cNvSpPr txBox="true"/>
            <p:nvPr/>
          </p:nvSpPr>
          <p:spPr>
            <a:xfrm>
              <a:off x="0" y="-57150"/>
              <a:ext cx="422348" cy="257295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1323218">
            <a:off x="-260294" y="-2499941"/>
            <a:ext cx="9329309" cy="13900928"/>
            <a:chOff x="0" y="0"/>
            <a:chExt cx="640025" cy="953655"/>
          </a:xfrm>
        </p:grpSpPr>
        <p:sp>
          <p:nvSpPr>
            <p:cNvPr name="Freeform 10" id="10"/>
            <p:cNvSpPr/>
            <p:nvPr/>
          </p:nvSpPr>
          <p:spPr>
            <a:xfrm flipH="false" flipV="false" rot="0">
              <a:off x="0" y="0"/>
              <a:ext cx="640025" cy="953655"/>
            </a:xfrm>
            <a:custGeom>
              <a:avLst/>
              <a:gdLst/>
              <a:ahLst/>
              <a:cxnLst/>
              <a:rect r="r" b="b" t="t" l="l"/>
              <a:pathLst>
                <a:path h="953655" w="640025">
                  <a:moveTo>
                    <a:pt x="203200" y="0"/>
                  </a:moveTo>
                  <a:lnTo>
                    <a:pt x="640025" y="0"/>
                  </a:lnTo>
                  <a:lnTo>
                    <a:pt x="436825" y="953655"/>
                  </a:lnTo>
                  <a:lnTo>
                    <a:pt x="0" y="953655"/>
                  </a:lnTo>
                  <a:lnTo>
                    <a:pt x="203200" y="0"/>
                  </a:lnTo>
                  <a:close/>
                </a:path>
              </a:pathLst>
            </a:custGeom>
            <a:solidFill>
              <a:srgbClr val="003D60"/>
            </a:solidFill>
          </p:spPr>
        </p:sp>
        <p:sp>
          <p:nvSpPr>
            <p:cNvPr name="TextBox 11" id="11"/>
            <p:cNvSpPr txBox="true"/>
            <p:nvPr/>
          </p:nvSpPr>
          <p:spPr>
            <a:xfrm>
              <a:off x="101600" y="-57150"/>
              <a:ext cx="436825" cy="1010805"/>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7234808">
            <a:off x="-545671" y="4853273"/>
            <a:ext cx="16230600" cy="770953"/>
          </a:xfrm>
          <a:custGeom>
            <a:avLst/>
            <a:gdLst/>
            <a:ahLst/>
            <a:cxnLst/>
            <a:rect r="r" b="b" t="t" l="l"/>
            <a:pathLst>
              <a:path h="770953" w="16230600">
                <a:moveTo>
                  <a:pt x="0" y="0"/>
                </a:moveTo>
                <a:lnTo>
                  <a:pt x="16230600" y="0"/>
                </a:lnTo>
                <a:lnTo>
                  <a:pt x="16230600" y="770954"/>
                </a:lnTo>
                <a:lnTo>
                  <a:pt x="0" y="770954"/>
                </a:lnTo>
                <a:lnTo>
                  <a:pt x="0" y="0"/>
                </a:lnTo>
                <a:close/>
              </a:path>
            </a:pathLst>
          </a:custGeom>
          <a:blipFill>
            <a:blip r:embed="rId3">
              <a:alphaModFix amt="52000"/>
            </a:blip>
            <a:stretch>
              <a:fillRect l="0" t="0" r="0" b="0"/>
            </a:stretch>
          </a:blipFill>
        </p:spPr>
      </p:sp>
      <p:grpSp>
        <p:nvGrpSpPr>
          <p:cNvPr name="Group 13" id="13"/>
          <p:cNvGrpSpPr>
            <a:grpSpLocks noChangeAspect="true"/>
          </p:cNvGrpSpPr>
          <p:nvPr/>
        </p:nvGrpSpPr>
        <p:grpSpPr>
          <a:xfrm rot="0">
            <a:off x="0" y="-110826"/>
            <a:ext cx="10341615" cy="10508652"/>
            <a:chOff x="0" y="0"/>
            <a:chExt cx="5765800" cy="5858929"/>
          </a:xfrm>
        </p:grpSpPr>
        <p:sp>
          <p:nvSpPr>
            <p:cNvPr name="Freeform 14" id="14"/>
            <p:cNvSpPr/>
            <p:nvPr/>
          </p:nvSpPr>
          <p:spPr>
            <a:xfrm flipH="false" flipV="false" rot="0">
              <a:off x="0" y="0"/>
              <a:ext cx="5765800" cy="5858891"/>
            </a:xfrm>
            <a:custGeom>
              <a:avLst/>
              <a:gdLst/>
              <a:ahLst/>
              <a:cxnLst/>
              <a:rect r="r" b="b" t="t" l="l"/>
              <a:pathLst>
                <a:path h="5858891" w="5765800">
                  <a:moveTo>
                    <a:pt x="0" y="0"/>
                  </a:moveTo>
                  <a:lnTo>
                    <a:pt x="0" y="5858891"/>
                  </a:lnTo>
                  <a:lnTo>
                    <a:pt x="5765800" y="5858891"/>
                  </a:lnTo>
                  <a:lnTo>
                    <a:pt x="2235200" y="0"/>
                  </a:lnTo>
                  <a:close/>
                </a:path>
              </a:pathLst>
            </a:custGeom>
            <a:blipFill>
              <a:blip r:embed="rId4"/>
              <a:stretch>
                <a:fillRect l="-26210" t="0" r="-26210" b="0"/>
              </a:stretch>
            </a:blipFill>
          </p:spPr>
        </p:sp>
      </p:grpSp>
      <p:grpSp>
        <p:nvGrpSpPr>
          <p:cNvPr name="Group 15" id="15"/>
          <p:cNvGrpSpPr/>
          <p:nvPr/>
        </p:nvGrpSpPr>
        <p:grpSpPr>
          <a:xfrm rot="-1801313">
            <a:off x="-1212776" y="4436810"/>
            <a:ext cx="2060748" cy="7889373"/>
            <a:chOff x="0" y="0"/>
            <a:chExt cx="542748" cy="2077860"/>
          </a:xfrm>
        </p:grpSpPr>
        <p:sp>
          <p:nvSpPr>
            <p:cNvPr name="Freeform 16" id="16"/>
            <p:cNvSpPr/>
            <p:nvPr/>
          </p:nvSpPr>
          <p:spPr>
            <a:xfrm flipH="false" flipV="false" rot="0">
              <a:off x="0" y="0"/>
              <a:ext cx="542748" cy="2077860"/>
            </a:xfrm>
            <a:custGeom>
              <a:avLst/>
              <a:gdLst/>
              <a:ahLst/>
              <a:cxnLst/>
              <a:rect r="r" b="b" t="t" l="l"/>
              <a:pathLst>
                <a:path h="2077860" w="542748">
                  <a:moveTo>
                    <a:pt x="0" y="0"/>
                  </a:moveTo>
                  <a:lnTo>
                    <a:pt x="542748" y="0"/>
                  </a:lnTo>
                  <a:lnTo>
                    <a:pt x="542748" y="2077860"/>
                  </a:lnTo>
                  <a:lnTo>
                    <a:pt x="0" y="2077860"/>
                  </a:lnTo>
                  <a:close/>
                </a:path>
              </a:pathLst>
            </a:custGeom>
            <a:solidFill>
              <a:srgbClr val="003D60"/>
            </a:solidFill>
          </p:spPr>
        </p:sp>
        <p:sp>
          <p:nvSpPr>
            <p:cNvPr name="TextBox 17" id="17"/>
            <p:cNvSpPr txBox="true"/>
            <p:nvPr/>
          </p:nvSpPr>
          <p:spPr>
            <a:xfrm>
              <a:off x="0" y="-57150"/>
              <a:ext cx="542748" cy="213501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3131416">
            <a:off x="-4080653" y="2120145"/>
            <a:ext cx="12285790" cy="583575"/>
          </a:xfrm>
          <a:custGeom>
            <a:avLst/>
            <a:gdLst/>
            <a:ahLst/>
            <a:cxnLst/>
            <a:rect r="r" b="b" t="t" l="l"/>
            <a:pathLst>
              <a:path h="583575" w="12285790">
                <a:moveTo>
                  <a:pt x="0" y="0"/>
                </a:moveTo>
                <a:lnTo>
                  <a:pt x="12285790" y="0"/>
                </a:lnTo>
                <a:lnTo>
                  <a:pt x="12285790" y="583575"/>
                </a:lnTo>
                <a:lnTo>
                  <a:pt x="0" y="583575"/>
                </a:lnTo>
                <a:lnTo>
                  <a:pt x="0" y="0"/>
                </a:lnTo>
                <a:close/>
              </a:path>
            </a:pathLst>
          </a:custGeom>
          <a:blipFill>
            <a:blip r:embed="rId3">
              <a:alphaModFix amt="65000"/>
            </a:blip>
            <a:stretch>
              <a:fillRect l="0" t="0" r="0" b="0"/>
            </a:stretch>
          </a:blipFill>
        </p:spPr>
      </p:sp>
      <p:grpSp>
        <p:nvGrpSpPr>
          <p:cNvPr name="Group 19" id="19"/>
          <p:cNvGrpSpPr/>
          <p:nvPr/>
        </p:nvGrpSpPr>
        <p:grpSpPr>
          <a:xfrm rot="2252587">
            <a:off x="-1105257" y="-2239445"/>
            <a:ext cx="3086100" cy="7845843"/>
            <a:chOff x="0" y="0"/>
            <a:chExt cx="812800" cy="2066395"/>
          </a:xfrm>
        </p:grpSpPr>
        <p:sp>
          <p:nvSpPr>
            <p:cNvPr name="Freeform 20" id="20"/>
            <p:cNvSpPr/>
            <p:nvPr/>
          </p:nvSpPr>
          <p:spPr>
            <a:xfrm flipH="false" flipV="false" rot="0">
              <a:off x="0" y="0"/>
              <a:ext cx="812800" cy="2066395"/>
            </a:xfrm>
            <a:custGeom>
              <a:avLst/>
              <a:gdLst/>
              <a:ahLst/>
              <a:cxnLst/>
              <a:rect r="r" b="b" t="t" l="l"/>
              <a:pathLst>
                <a:path h="2066395" w="812800">
                  <a:moveTo>
                    <a:pt x="0" y="0"/>
                  </a:moveTo>
                  <a:lnTo>
                    <a:pt x="812800" y="0"/>
                  </a:lnTo>
                  <a:lnTo>
                    <a:pt x="812800" y="2066395"/>
                  </a:lnTo>
                  <a:lnTo>
                    <a:pt x="0" y="2066395"/>
                  </a:lnTo>
                  <a:close/>
                </a:path>
              </a:pathLst>
            </a:custGeom>
            <a:solidFill>
              <a:srgbClr val="FFBC00"/>
            </a:solidFill>
          </p:spPr>
        </p:sp>
        <p:sp>
          <p:nvSpPr>
            <p:cNvPr name="TextBox 21" id="21"/>
            <p:cNvSpPr txBox="true"/>
            <p:nvPr/>
          </p:nvSpPr>
          <p:spPr>
            <a:xfrm>
              <a:off x="0" y="-57150"/>
              <a:ext cx="812800" cy="2123545"/>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0892056" y="1931126"/>
            <a:ext cx="6367244" cy="3377749"/>
          </a:xfrm>
          <a:prstGeom prst="rect">
            <a:avLst/>
          </a:prstGeom>
        </p:spPr>
        <p:txBody>
          <a:bodyPr anchor="t" rtlCol="false" tIns="0" lIns="0" bIns="0" rIns="0">
            <a:spAutoFit/>
          </a:bodyPr>
          <a:lstStyle/>
          <a:p>
            <a:pPr algn="r">
              <a:lnSpc>
                <a:spcPts val="12986"/>
              </a:lnSpc>
            </a:pPr>
            <a:r>
              <a:rPr lang="en-US" sz="12986">
                <a:solidFill>
                  <a:srgbClr val="003D60"/>
                </a:solidFill>
                <a:latin typeface="League Spartan Bold"/>
              </a:rPr>
              <a:t>THANK YOU!</a:t>
            </a:r>
          </a:p>
        </p:txBody>
      </p:sp>
      <p:sp>
        <p:nvSpPr>
          <p:cNvPr name="TextBox 23" id="23"/>
          <p:cNvSpPr txBox="true"/>
          <p:nvPr/>
        </p:nvSpPr>
        <p:spPr>
          <a:xfrm rot="0">
            <a:off x="10341615" y="5490336"/>
            <a:ext cx="6917685" cy="1953675"/>
          </a:xfrm>
          <a:prstGeom prst="rect">
            <a:avLst/>
          </a:prstGeom>
        </p:spPr>
        <p:txBody>
          <a:bodyPr anchor="t" rtlCol="false" tIns="0" lIns="0" bIns="0" rIns="0">
            <a:spAutoFit/>
          </a:bodyPr>
          <a:lstStyle/>
          <a:p>
            <a:pPr algn="just">
              <a:lnSpc>
                <a:spcPts val="3079"/>
              </a:lnSpc>
            </a:pPr>
            <a:r>
              <a:rPr lang="en-US" sz="21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24" id="24"/>
          <p:cNvSpPr txBox="true"/>
          <p:nvPr/>
        </p:nvSpPr>
        <p:spPr>
          <a:xfrm rot="0">
            <a:off x="12208847" y="7975820"/>
            <a:ext cx="5050453" cy="984250"/>
          </a:xfrm>
          <a:prstGeom prst="rect">
            <a:avLst/>
          </a:prstGeom>
        </p:spPr>
        <p:txBody>
          <a:bodyPr anchor="t" rtlCol="false" tIns="0" lIns="0" bIns="0" rIns="0">
            <a:spAutoFit/>
          </a:bodyPr>
          <a:lstStyle/>
          <a:p>
            <a:pPr algn="r">
              <a:lnSpc>
                <a:spcPts val="7699"/>
              </a:lnSpc>
              <a:spcBef>
                <a:spcPct val="0"/>
              </a:spcBef>
            </a:pPr>
            <a:r>
              <a:rPr lang="en-US" sz="5499">
                <a:solidFill>
                  <a:srgbClr val="003D60"/>
                </a:solidFill>
                <a:latin typeface="Poppins Bold"/>
              </a:rPr>
              <a:t>END SLIDE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1865503" y="-299614"/>
            <a:ext cx="6933865" cy="10831841"/>
            <a:chOff x="0" y="0"/>
            <a:chExt cx="9245153" cy="14442454"/>
          </a:xfrm>
        </p:grpSpPr>
        <p:pic>
          <p:nvPicPr>
            <p:cNvPr name="Picture 4" id="4"/>
            <p:cNvPicPr>
              <a:picLocks noChangeAspect="true"/>
            </p:cNvPicPr>
            <p:nvPr/>
          </p:nvPicPr>
          <p:blipFill>
            <a:blip r:embed="rId3"/>
            <a:srcRect l="28662" t="0" r="28662" b="0"/>
            <a:stretch>
              <a:fillRect/>
            </a:stretch>
          </p:blipFill>
          <p:spPr>
            <a:xfrm flipH="false" flipV="false">
              <a:off x="0" y="0"/>
              <a:ext cx="9245153" cy="14442454"/>
            </a:xfrm>
            <a:prstGeom prst="rect">
              <a:avLst/>
            </a:prstGeom>
          </p:spPr>
        </p:pic>
      </p:grpSp>
      <p:grpSp>
        <p:nvGrpSpPr>
          <p:cNvPr name="Group 5" id="5"/>
          <p:cNvGrpSpPr/>
          <p:nvPr/>
        </p:nvGrpSpPr>
        <p:grpSpPr>
          <a:xfrm rot="10799999">
            <a:off x="9144000" y="6390939"/>
            <a:ext cx="5443005" cy="4762630"/>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3D60"/>
            </a:solidFill>
          </p:spPr>
        </p:sp>
        <p:sp>
          <p:nvSpPr>
            <p:cNvPr name="TextBox 7" id="7"/>
            <p:cNvSpPr txBox="true"/>
            <p:nvPr/>
          </p:nvSpPr>
          <p:spPr>
            <a:xfrm>
              <a:off x="127000" y="-6350"/>
              <a:ext cx="558800" cy="38735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3609890">
            <a:off x="8226948" y="8161451"/>
            <a:ext cx="7216534" cy="342785"/>
          </a:xfrm>
          <a:custGeom>
            <a:avLst/>
            <a:gdLst/>
            <a:ahLst/>
            <a:cxnLst/>
            <a:rect r="r" b="b" t="t" l="l"/>
            <a:pathLst>
              <a:path h="342785" w="7216534">
                <a:moveTo>
                  <a:pt x="0" y="0"/>
                </a:moveTo>
                <a:lnTo>
                  <a:pt x="7216534" y="0"/>
                </a:lnTo>
                <a:lnTo>
                  <a:pt x="7216534" y="342786"/>
                </a:lnTo>
                <a:lnTo>
                  <a:pt x="0" y="342786"/>
                </a:lnTo>
                <a:lnTo>
                  <a:pt x="0" y="0"/>
                </a:lnTo>
                <a:close/>
              </a:path>
            </a:pathLst>
          </a:custGeom>
          <a:blipFill>
            <a:blip r:embed="rId4">
              <a:alphaModFix amt="55000"/>
            </a:blip>
            <a:stretch>
              <a:fillRect l="0" t="0" r="0" b="0"/>
            </a:stretch>
          </a:blipFill>
        </p:spPr>
      </p:sp>
      <p:sp>
        <p:nvSpPr>
          <p:cNvPr name="Freeform 9" id="9"/>
          <p:cNvSpPr/>
          <p:nvPr/>
        </p:nvSpPr>
        <p:spPr>
          <a:xfrm flipH="false" flipV="false" rot="-4357799">
            <a:off x="9498029" y="2033600"/>
            <a:ext cx="7216534" cy="342785"/>
          </a:xfrm>
          <a:custGeom>
            <a:avLst/>
            <a:gdLst/>
            <a:ahLst/>
            <a:cxnLst/>
            <a:rect r="r" b="b" t="t" l="l"/>
            <a:pathLst>
              <a:path h="342785" w="7216534">
                <a:moveTo>
                  <a:pt x="0" y="0"/>
                </a:moveTo>
                <a:lnTo>
                  <a:pt x="7216534" y="0"/>
                </a:lnTo>
                <a:lnTo>
                  <a:pt x="7216534" y="342785"/>
                </a:lnTo>
                <a:lnTo>
                  <a:pt x="0" y="342785"/>
                </a:lnTo>
                <a:lnTo>
                  <a:pt x="0" y="0"/>
                </a:lnTo>
                <a:close/>
              </a:path>
            </a:pathLst>
          </a:custGeom>
          <a:blipFill>
            <a:blip r:embed="rId4">
              <a:alphaModFix amt="55000"/>
            </a:blip>
            <a:stretch>
              <a:fillRect l="0" t="0" r="0" b="0"/>
            </a:stretch>
          </a:blipFill>
        </p:spPr>
      </p:sp>
      <p:grpSp>
        <p:nvGrpSpPr>
          <p:cNvPr name="Group 10" id="10"/>
          <p:cNvGrpSpPr/>
          <p:nvPr/>
        </p:nvGrpSpPr>
        <p:grpSpPr>
          <a:xfrm rot="-1772257">
            <a:off x="11897977" y="4458033"/>
            <a:ext cx="1688777" cy="7462842"/>
            <a:chOff x="0" y="0"/>
            <a:chExt cx="444781" cy="1965522"/>
          </a:xfrm>
        </p:grpSpPr>
        <p:sp>
          <p:nvSpPr>
            <p:cNvPr name="Freeform 11" id="11"/>
            <p:cNvSpPr/>
            <p:nvPr/>
          </p:nvSpPr>
          <p:spPr>
            <a:xfrm flipH="false" flipV="false" rot="0">
              <a:off x="0" y="0"/>
              <a:ext cx="444781" cy="1965522"/>
            </a:xfrm>
            <a:custGeom>
              <a:avLst/>
              <a:gdLst/>
              <a:ahLst/>
              <a:cxnLst/>
              <a:rect r="r" b="b" t="t" l="l"/>
              <a:pathLst>
                <a:path h="1965522" w="444781">
                  <a:moveTo>
                    <a:pt x="0" y="0"/>
                  </a:moveTo>
                  <a:lnTo>
                    <a:pt x="444781" y="0"/>
                  </a:lnTo>
                  <a:lnTo>
                    <a:pt x="444781" y="1965522"/>
                  </a:lnTo>
                  <a:lnTo>
                    <a:pt x="0" y="1965522"/>
                  </a:lnTo>
                  <a:close/>
                </a:path>
              </a:pathLst>
            </a:custGeom>
            <a:solidFill>
              <a:srgbClr val="FFBC00"/>
            </a:solidFill>
          </p:spPr>
        </p:sp>
        <p:sp>
          <p:nvSpPr>
            <p:cNvPr name="TextBox 12" id="12"/>
            <p:cNvSpPr txBox="true"/>
            <p:nvPr/>
          </p:nvSpPr>
          <p:spPr>
            <a:xfrm>
              <a:off x="0" y="-57150"/>
              <a:ext cx="444781" cy="2022672"/>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76241" y="5303059"/>
            <a:ext cx="9588280" cy="1186881"/>
            <a:chOff x="0" y="0"/>
            <a:chExt cx="2525308" cy="312594"/>
          </a:xfrm>
        </p:grpSpPr>
        <p:sp>
          <p:nvSpPr>
            <p:cNvPr name="Freeform 14" id="14"/>
            <p:cNvSpPr/>
            <p:nvPr/>
          </p:nvSpPr>
          <p:spPr>
            <a:xfrm flipH="false" flipV="false" rot="0">
              <a:off x="0" y="0"/>
              <a:ext cx="2525308" cy="312594"/>
            </a:xfrm>
            <a:custGeom>
              <a:avLst/>
              <a:gdLst/>
              <a:ahLst/>
              <a:cxnLst/>
              <a:rect r="r" b="b" t="t" l="l"/>
              <a:pathLst>
                <a:path h="312594" w="2525308">
                  <a:moveTo>
                    <a:pt x="74284" y="0"/>
                  </a:moveTo>
                  <a:lnTo>
                    <a:pt x="2451024" y="0"/>
                  </a:lnTo>
                  <a:cubicBezTo>
                    <a:pt x="2470726" y="0"/>
                    <a:pt x="2489620" y="7826"/>
                    <a:pt x="2503551" y="21757"/>
                  </a:cubicBezTo>
                  <a:cubicBezTo>
                    <a:pt x="2517482" y="35688"/>
                    <a:pt x="2525308" y="54583"/>
                    <a:pt x="2525308" y="74284"/>
                  </a:cubicBezTo>
                  <a:lnTo>
                    <a:pt x="2525308" y="238310"/>
                  </a:lnTo>
                  <a:cubicBezTo>
                    <a:pt x="2525308" y="258011"/>
                    <a:pt x="2517482" y="276906"/>
                    <a:pt x="2503551" y="290837"/>
                  </a:cubicBezTo>
                  <a:cubicBezTo>
                    <a:pt x="2489620" y="304768"/>
                    <a:pt x="2470726" y="312594"/>
                    <a:pt x="2451024" y="312594"/>
                  </a:cubicBezTo>
                  <a:lnTo>
                    <a:pt x="74284" y="312594"/>
                  </a:lnTo>
                  <a:cubicBezTo>
                    <a:pt x="33258" y="312594"/>
                    <a:pt x="0" y="279336"/>
                    <a:pt x="0" y="238310"/>
                  </a:cubicBezTo>
                  <a:lnTo>
                    <a:pt x="0" y="74284"/>
                  </a:lnTo>
                  <a:cubicBezTo>
                    <a:pt x="0" y="54583"/>
                    <a:pt x="7826" y="35688"/>
                    <a:pt x="21757" y="21757"/>
                  </a:cubicBezTo>
                  <a:cubicBezTo>
                    <a:pt x="35688" y="7826"/>
                    <a:pt x="54583" y="0"/>
                    <a:pt x="74284" y="0"/>
                  </a:cubicBezTo>
                  <a:close/>
                </a:path>
              </a:pathLst>
            </a:custGeom>
            <a:solidFill>
              <a:srgbClr val="FFBC00"/>
            </a:solidFill>
          </p:spPr>
        </p:sp>
        <p:sp>
          <p:nvSpPr>
            <p:cNvPr name="TextBox 15" id="15"/>
            <p:cNvSpPr txBox="true"/>
            <p:nvPr/>
          </p:nvSpPr>
          <p:spPr>
            <a:xfrm>
              <a:off x="0" y="-57150"/>
              <a:ext cx="2525308" cy="369744"/>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776241" y="907192"/>
            <a:ext cx="9588280" cy="1186881"/>
            <a:chOff x="0" y="0"/>
            <a:chExt cx="2525308" cy="312594"/>
          </a:xfrm>
        </p:grpSpPr>
        <p:sp>
          <p:nvSpPr>
            <p:cNvPr name="Freeform 17" id="17"/>
            <p:cNvSpPr/>
            <p:nvPr/>
          </p:nvSpPr>
          <p:spPr>
            <a:xfrm flipH="false" flipV="false" rot="0">
              <a:off x="0" y="0"/>
              <a:ext cx="2525308" cy="312594"/>
            </a:xfrm>
            <a:custGeom>
              <a:avLst/>
              <a:gdLst/>
              <a:ahLst/>
              <a:cxnLst/>
              <a:rect r="r" b="b" t="t" l="l"/>
              <a:pathLst>
                <a:path h="312594" w="2525308">
                  <a:moveTo>
                    <a:pt x="74284" y="0"/>
                  </a:moveTo>
                  <a:lnTo>
                    <a:pt x="2451024" y="0"/>
                  </a:lnTo>
                  <a:cubicBezTo>
                    <a:pt x="2470726" y="0"/>
                    <a:pt x="2489620" y="7826"/>
                    <a:pt x="2503551" y="21757"/>
                  </a:cubicBezTo>
                  <a:cubicBezTo>
                    <a:pt x="2517482" y="35688"/>
                    <a:pt x="2525308" y="54583"/>
                    <a:pt x="2525308" y="74284"/>
                  </a:cubicBezTo>
                  <a:lnTo>
                    <a:pt x="2525308" y="238310"/>
                  </a:lnTo>
                  <a:cubicBezTo>
                    <a:pt x="2525308" y="258011"/>
                    <a:pt x="2517482" y="276906"/>
                    <a:pt x="2503551" y="290837"/>
                  </a:cubicBezTo>
                  <a:cubicBezTo>
                    <a:pt x="2489620" y="304768"/>
                    <a:pt x="2470726" y="312594"/>
                    <a:pt x="2451024" y="312594"/>
                  </a:cubicBezTo>
                  <a:lnTo>
                    <a:pt x="74284" y="312594"/>
                  </a:lnTo>
                  <a:cubicBezTo>
                    <a:pt x="33258" y="312594"/>
                    <a:pt x="0" y="279336"/>
                    <a:pt x="0" y="238310"/>
                  </a:cubicBezTo>
                  <a:lnTo>
                    <a:pt x="0" y="74284"/>
                  </a:lnTo>
                  <a:cubicBezTo>
                    <a:pt x="0" y="54583"/>
                    <a:pt x="7826" y="35688"/>
                    <a:pt x="21757" y="21757"/>
                  </a:cubicBezTo>
                  <a:cubicBezTo>
                    <a:pt x="35688" y="7826"/>
                    <a:pt x="54583" y="0"/>
                    <a:pt x="74284" y="0"/>
                  </a:cubicBezTo>
                  <a:close/>
                </a:path>
              </a:pathLst>
            </a:custGeom>
            <a:solidFill>
              <a:srgbClr val="FFBC00"/>
            </a:solidFill>
          </p:spPr>
        </p:sp>
        <p:sp>
          <p:nvSpPr>
            <p:cNvPr name="TextBox 18" id="18"/>
            <p:cNvSpPr txBox="true"/>
            <p:nvPr/>
          </p:nvSpPr>
          <p:spPr>
            <a:xfrm>
              <a:off x="0" y="-57150"/>
              <a:ext cx="2525308" cy="369744"/>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997894">
            <a:off x="11091510" y="-963439"/>
            <a:ext cx="1896148" cy="6729346"/>
            <a:chOff x="0" y="0"/>
            <a:chExt cx="499397" cy="1772338"/>
          </a:xfrm>
        </p:grpSpPr>
        <p:sp>
          <p:nvSpPr>
            <p:cNvPr name="Freeform 20" id="20"/>
            <p:cNvSpPr/>
            <p:nvPr/>
          </p:nvSpPr>
          <p:spPr>
            <a:xfrm flipH="false" flipV="false" rot="0">
              <a:off x="0" y="0"/>
              <a:ext cx="499397" cy="1772338"/>
            </a:xfrm>
            <a:custGeom>
              <a:avLst/>
              <a:gdLst/>
              <a:ahLst/>
              <a:cxnLst/>
              <a:rect r="r" b="b" t="t" l="l"/>
              <a:pathLst>
                <a:path h="1772338" w="499397">
                  <a:moveTo>
                    <a:pt x="0" y="0"/>
                  </a:moveTo>
                  <a:lnTo>
                    <a:pt x="499397" y="0"/>
                  </a:lnTo>
                  <a:lnTo>
                    <a:pt x="499397" y="1772338"/>
                  </a:lnTo>
                  <a:lnTo>
                    <a:pt x="0" y="1772338"/>
                  </a:lnTo>
                  <a:close/>
                </a:path>
              </a:pathLst>
            </a:custGeom>
            <a:solidFill>
              <a:srgbClr val="FFBC00"/>
            </a:solidFill>
          </p:spPr>
        </p:sp>
        <p:sp>
          <p:nvSpPr>
            <p:cNvPr name="TextBox 21" id="21"/>
            <p:cNvSpPr txBox="true"/>
            <p:nvPr/>
          </p:nvSpPr>
          <p:spPr>
            <a:xfrm>
              <a:off x="0" y="-57150"/>
              <a:ext cx="499397" cy="1829488"/>
            </a:xfrm>
            <a:prstGeom prst="rect">
              <a:avLst/>
            </a:prstGeom>
          </p:spPr>
          <p:txBody>
            <a:bodyPr anchor="ctr" rtlCol="false" tIns="50800" lIns="50800" bIns="50800" rIns="50800"/>
            <a:lstStyle/>
            <a:p>
              <a:pPr algn="ctr">
                <a:lnSpc>
                  <a:spcPts val="2659"/>
                </a:lnSpc>
              </a:pPr>
            </a:p>
          </p:txBody>
        </p:sp>
      </p:grpSp>
      <p:grpSp>
        <p:nvGrpSpPr>
          <p:cNvPr name="Group 22" id="22"/>
          <p:cNvGrpSpPr>
            <a:grpSpLocks noChangeAspect="true"/>
          </p:cNvGrpSpPr>
          <p:nvPr/>
        </p:nvGrpSpPr>
        <p:grpSpPr>
          <a:xfrm rot="0">
            <a:off x="1028700" y="7059129"/>
            <a:ext cx="2199180" cy="2199171"/>
            <a:chOff x="0" y="0"/>
            <a:chExt cx="6350000" cy="6349975"/>
          </a:xfrm>
        </p:grpSpPr>
        <p:sp>
          <p:nvSpPr>
            <p:cNvPr name="Freeform 23" id="23"/>
            <p:cNvSpPr/>
            <p:nvPr/>
          </p:nvSpPr>
          <p:spPr>
            <a:xfrm flipH="true" flipV="false" rot="0">
              <a:off x="0" y="0"/>
              <a:ext cx="6350000" cy="6349974"/>
            </a:xfrm>
            <a:custGeom>
              <a:avLst/>
              <a:gdLst/>
              <a:ahLst/>
              <a:cxnLst/>
              <a:rect r="r" b="b" t="t" l="l"/>
              <a:pathLst>
                <a:path h="6349974" w="6350000">
                  <a:moveTo>
                    <a:pt x="0" y="3175025"/>
                  </a:moveTo>
                  <a:cubicBezTo>
                    <a:pt x="0" y="4928451"/>
                    <a:pt x="1421524" y="6349974"/>
                    <a:pt x="3175000" y="6349974"/>
                  </a:cubicBezTo>
                  <a:cubicBezTo>
                    <a:pt x="4928502" y="6349974"/>
                    <a:pt x="6350000" y="4928451"/>
                    <a:pt x="6350000" y="3175025"/>
                  </a:cubicBezTo>
                  <a:cubicBezTo>
                    <a:pt x="6350000" y="1421511"/>
                    <a:pt x="4928502" y="0"/>
                    <a:pt x="3175000" y="0"/>
                  </a:cubicBezTo>
                  <a:cubicBezTo>
                    <a:pt x="1421499" y="0"/>
                    <a:pt x="0" y="1421511"/>
                    <a:pt x="0" y="3175025"/>
                  </a:cubicBezTo>
                  <a:close/>
                </a:path>
              </a:pathLst>
            </a:custGeom>
            <a:blipFill>
              <a:blip r:embed="rId5"/>
              <a:stretch>
                <a:fillRect l="0" t="0" r="0" b="-50000"/>
              </a:stretch>
            </a:blipFill>
          </p:spPr>
        </p:sp>
      </p:grpSp>
      <p:sp>
        <p:nvSpPr>
          <p:cNvPr name="TextBox 24" id="24"/>
          <p:cNvSpPr txBox="true"/>
          <p:nvPr/>
        </p:nvSpPr>
        <p:spPr>
          <a:xfrm rot="0">
            <a:off x="1028700" y="1072008"/>
            <a:ext cx="5600084" cy="771525"/>
          </a:xfrm>
          <a:prstGeom prst="rect">
            <a:avLst/>
          </a:prstGeom>
        </p:spPr>
        <p:txBody>
          <a:bodyPr anchor="t" rtlCol="false" tIns="0" lIns="0" bIns="0" rIns="0">
            <a:spAutoFit/>
          </a:bodyPr>
          <a:lstStyle/>
          <a:p>
            <a:pPr algn="l">
              <a:lnSpc>
                <a:spcPts val="6299"/>
              </a:lnSpc>
            </a:pPr>
            <a:r>
              <a:rPr lang="en-US" sz="4500">
                <a:solidFill>
                  <a:srgbClr val="000000"/>
                </a:solidFill>
                <a:latin typeface="League Spartan Bold"/>
              </a:rPr>
              <a:t>ABOUT COMPANY</a:t>
            </a:r>
          </a:p>
        </p:txBody>
      </p:sp>
      <p:sp>
        <p:nvSpPr>
          <p:cNvPr name="TextBox 25" id="25"/>
          <p:cNvSpPr txBox="true"/>
          <p:nvPr/>
        </p:nvSpPr>
        <p:spPr>
          <a:xfrm rot="0">
            <a:off x="1028700" y="5467874"/>
            <a:ext cx="5600084" cy="771500"/>
          </a:xfrm>
          <a:prstGeom prst="rect">
            <a:avLst/>
          </a:prstGeom>
        </p:spPr>
        <p:txBody>
          <a:bodyPr anchor="t" rtlCol="false" tIns="0" lIns="0" bIns="0" rIns="0">
            <a:spAutoFit/>
          </a:bodyPr>
          <a:lstStyle/>
          <a:p>
            <a:pPr algn="l">
              <a:lnSpc>
                <a:spcPts val="6299"/>
              </a:lnSpc>
            </a:pPr>
            <a:r>
              <a:rPr lang="en-US" sz="4500">
                <a:solidFill>
                  <a:srgbClr val="000000"/>
                </a:solidFill>
                <a:latin typeface="League Spartan Bold"/>
              </a:rPr>
              <a:t>PROFILE OF CEO</a:t>
            </a:r>
          </a:p>
        </p:txBody>
      </p:sp>
      <p:sp>
        <p:nvSpPr>
          <p:cNvPr name="TextBox 26" id="26"/>
          <p:cNvSpPr txBox="true"/>
          <p:nvPr/>
        </p:nvSpPr>
        <p:spPr>
          <a:xfrm rot="0">
            <a:off x="1028700" y="2344083"/>
            <a:ext cx="7718126" cy="273494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p>
        </p:txBody>
      </p:sp>
      <p:sp>
        <p:nvSpPr>
          <p:cNvPr name="TextBox 27" id="27"/>
          <p:cNvSpPr txBox="true"/>
          <p:nvPr/>
        </p:nvSpPr>
        <p:spPr>
          <a:xfrm rot="0">
            <a:off x="3357344" y="7608343"/>
            <a:ext cx="5389482" cy="156337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Poppins"/>
              </a:rPr>
              <a:t>Lorem ipsum dolor sit amet, consectetur adipiscing elit, sed do eiusmod tempor incididunt ut labore et dolore magna aliqua.</a:t>
            </a:r>
          </a:p>
        </p:txBody>
      </p:sp>
      <p:sp>
        <p:nvSpPr>
          <p:cNvPr name="TextBox 28" id="28"/>
          <p:cNvSpPr txBox="true"/>
          <p:nvPr/>
        </p:nvSpPr>
        <p:spPr>
          <a:xfrm rot="0">
            <a:off x="3349859" y="7163904"/>
            <a:ext cx="2939305" cy="398780"/>
          </a:xfrm>
          <a:prstGeom prst="rect">
            <a:avLst/>
          </a:prstGeom>
        </p:spPr>
        <p:txBody>
          <a:bodyPr anchor="t" rtlCol="false" tIns="0" lIns="0" bIns="0" rIns="0">
            <a:spAutoFit/>
          </a:bodyPr>
          <a:lstStyle/>
          <a:p>
            <a:pPr algn="just">
              <a:lnSpc>
                <a:spcPts val="3219"/>
              </a:lnSpc>
              <a:spcBef>
                <a:spcPct val="0"/>
              </a:spcBef>
            </a:pPr>
            <a:r>
              <a:rPr lang="en-US" sz="2299">
                <a:solidFill>
                  <a:srgbClr val="000000"/>
                </a:solidFill>
                <a:latin typeface="Poppins Bold"/>
              </a:rPr>
              <a:t>DONNA STROUPE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448441" y="8568922"/>
            <a:ext cx="7070549" cy="689378"/>
          </a:xfrm>
          <a:custGeom>
            <a:avLst/>
            <a:gdLst/>
            <a:ahLst/>
            <a:cxnLst/>
            <a:rect r="r" b="b" t="t" l="l"/>
            <a:pathLst>
              <a:path h="689378" w="7070549">
                <a:moveTo>
                  <a:pt x="0" y="0"/>
                </a:moveTo>
                <a:lnTo>
                  <a:pt x="7070548" y="0"/>
                </a:lnTo>
                <a:lnTo>
                  <a:pt x="7070548" y="689378"/>
                </a:lnTo>
                <a:lnTo>
                  <a:pt x="0" y="689378"/>
                </a:lnTo>
                <a:lnTo>
                  <a:pt x="0" y="0"/>
                </a:lnTo>
                <a:close/>
              </a:path>
            </a:pathLst>
          </a:custGeom>
          <a:blipFill>
            <a:blip r:embed="rId3"/>
            <a:stretch>
              <a:fillRect l="0" t="0" r="0" b="0"/>
            </a:stretch>
          </a:blipFill>
        </p:spPr>
      </p:sp>
      <p:sp>
        <p:nvSpPr>
          <p:cNvPr name="Freeform 4" id="4"/>
          <p:cNvSpPr/>
          <p:nvPr/>
        </p:nvSpPr>
        <p:spPr>
          <a:xfrm flipH="false" flipV="false" rot="0">
            <a:off x="9666376" y="8568922"/>
            <a:ext cx="7070549" cy="689378"/>
          </a:xfrm>
          <a:custGeom>
            <a:avLst/>
            <a:gdLst/>
            <a:ahLst/>
            <a:cxnLst/>
            <a:rect r="r" b="b" t="t" l="l"/>
            <a:pathLst>
              <a:path h="689378" w="7070549">
                <a:moveTo>
                  <a:pt x="0" y="0"/>
                </a:moveTo>
                <a:lnTo>
                  <a:pt x="7070548" y="0"/>
                </a:lnTo>
                <a:lnTo>
                  <a:pt x="7070548" y="689378"/>
                </a:lnTo>
                <a:lnTo>
                  <a:pt x="0" y="689378"/>
                </a:lnTo>
                <a:lnTo>
                  <a:pt x="0" y="0"/>
                </a:lnTo>
                <a:close/>
              </a:path>
            </a:pathLst>
          </a:custGeom>
          <a:blipFill>
            <a:blip r:embed="rId3"/>
            <a:stretch>
              <a:fillRect l="0" t="0" r="0" b="0"/>
            </a:stretch>
          </a:blipFill>
        </p:spPr>
      </p:sp>
      <p:sp>
        <p:nvSpPr>
          <p:cNvPr name="Freeform 5" id="5"/>
          <p:cNvSpPr/>
          <p:nvPr/>
        </p:nvSpPr>
        <p:spPr>
          <a:xfrm flipH="false" flipV="false" rot="0">
            <a:off x="5608726" y="2676524"/>
            <a:ext cx="7070549" cy="689378"/>
          </a:xfrm>
          <a:custGeom>
            <a:avLst/>
            <a:gdLst/>
            <a:ahLst/>
            <a:cxnLst/>
            <a:rect r="r" b="b" t="t" l="l"/>
            <a:pathLst>
              <a:path h="689378" w="7070549">
                <a:moveTo>
                  <a:pt x="0" y="0"/>
                </a:moveTo>
                <a:lnTo>
                  <a:pt x="7070548" y="0"/>
                </a:lnTo>
                <a:lnTo>
                  <a:pt x="7070548" y="689378"/>
                </a:lnTo>
                <a:lnTo>
                  <a:pt x="0" y="689378"/>
                </a:lnTo>
                <a:lnTo>
                  <a:pt x="0" y="0"/>
                </a:lnTo>
                <a:close/>
              </a:path>
            </a:pathLst>
          </a:custGeom>
          <a:blipFill>
            <a:blip r:embed="rId3"/>
            <a:stretch>
              <a:fillRect l="0" t="0" r="0" b="0"/>
            </a:stretch>
          </a:blipFill>
        </p:spPr>
      </p:sp>
      <p:grpSp>
        <p:nvGrpSpPr>
          <p:cNvPr name="Group 6" id="6"/>
          <p:cNvGrpSpPr/>
          <p:nvPr/>
        </p:nvGrpSpPr>
        <p:grpSpPr>
          <a:xfrm rot="0">
            <a:off x="1186778" y="4267883"/>
            <a:ext cx="7799144" cy="4360276"/>
            <a:chOff x="0" y="0"/>
            <a:chExt cx="2054096" cy="1148385"/>
          </a:xfrm>
        </p:grpSpPr>
        <p:sp>
          <p:nvSpPr>
            <p:cNvPr name="Freeform 7" id="7"/>
            <p:cNvSpPr/>
            <p:nvPr/>
          </p:nvSpPr>
          <p:spPr>
            <a:xfrm flipH="false" flipV="false" rot="0">
              <a:off x="0" y="0"/>
              <a:ext cx="2054096" cy="1148385"/>
            </a:xfrm>
            <a:custGeom>
              <a:avLst/>
              <a:gdLst/>
              <a:ahLst/>
              <a:cxnLst/>
              <a:rect r="r" b="b" t="t" l="l"/>
              <a:pathLst>
                <a:path h="1148385" w="2054096">
                  <a:moveTo>
                    <a:pt x="24817" y="0"/>
                  </a:moveTo>
                  <a:lnTo>
                    <a:pt x="2029279" y="0"/>
                  </a:lnTo>
                  <a:cubicBezTo>
                    <a:pt x="2042985" y="0"/>
                    <a:pt x="2054096" y="11111"/>
                    <a:pt x="2054096" y="24817"/>
                  </a:cubicBezTo>
                  <a:lnTo>
                    <a:pt x="2054096" y="1123569"/>
                  </a:lnTo>
                  <a:cubicBezTo>
                    <a:pt x="2054096" y="1137275"/>
                    <a:pt x="2042985" y="1148385"/>
                    <a:pt x="2029279" y="1148385"/>
                  </a:cubicBezTo>
                  <a:lnTo>
                    <a:pt x="24817" y="1148385"/>
                  </a:lnTo>
                  <a:cubicBezTo>
                    <a:pt x="11111" y="1148385"/>
                    <a:pt x="0" y="1137275"/>
                    <a:pt x="0" y="1123569"/>
                  </a:cubicBezTo>
                  <a:lnTo>
                    <a:pt x="0" y="24817"/>
                  </a:lnTo>
                  <a:cubicBezTo>
                    <a:pt x="0" y="11111"/>
                    <a:pt x="11111" y="0"/>
                    <a:pt x="24817" y="0"/>
                  </a:cubicBezTo>
                  <a:close/>
                </a:path>
              </a:pathLst>
            </a:custGeom>
            <a:solidFill>
              <a:srgbClr val="FFBC00"/>
            </a:solidFill>
          </p:spPr>
        </p:sp>
        <p:sp>
          <p:nvSpPr>
            <p:cNvPr name="TextBox 8" id="8"/>
            <p:cNvSpPr txBox="true"/>
            <p:nvPr/>
          </p:nvSpPr>
          <p:spPr>
            <a:xfrm>
              <a:off x="0" y="-57150"/>
              <a:ext cx="2054096" cy="120553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302078" y="4267883"/>
            <a:ext cx="7799144" cy="4360276"/>
            <a:chOff x="0" y="0"/>
            <a:chExt cx="2054096" cy="1148385"/>
          </a:xfrm>
        </p:grpSpPr>
        <p:sp>
          <p:nvSpPr>
            <p:cNvPr name="Freeform 10" id="10"/>
            <p:cNvSpPr/>
            <p:nvPr/>
          </p:nvSpPr>
          <p:spPr>
            <a:xfrm flipH="false" flipV="false" rot="0">
              <a:off x="0" y="0"/>
              <a:ext cx="2054096" cy="1148385"/>
            </a:xfrm>
            <a:custGeom>
              <a:avLst/>
              <a:gdLst/>
              <a:ahLst/>
              <a:cxnLst/>
              <a:rect r="r" b="b" t="t" l="l"/>
              <a:pathLst>
                <a:path h="1148385" w="2054096">
                  <a:moveTo>
                    <a:pt x="24817" y="0"/>
                  </a:moveTo>
                  <a:lnTo>
                    <a:pt x="2029279" y="0"/>
                  </a:lnTo>
                  <a:cubicBezTo>
                    <a:pt x="2042985" y="0"/>
                    <a:pt x="2054096" y="11111"/>
                    <a:pt x="2054096" y="24817"/>
                  </a:cubicBezTo>
                  <a:lnTo>
                    <a:pt x="2054096" y="1123569"/>
                  </a:lnTo>
                  <a:cubicBezTo>
                    <a:pt x="2054096" y="1137275"/>
                    <a:pt x="2042985" y="1148385"/>
                    <a:pt x="2029279" y="1148385"/>
                  </a:cubicBezTo>
                  <a:lnTo>
                    <a:pt x="24817" y="1148385"/>
                  </a:lnTo>
                  <a:cubicBezTo>
                    <a:pt x="11111" y="1148385"/>
                    <a:pt x="0" y="1137275"/>
                    <a:pt x="0" y="1123569"/>
                  </a:cubicBezTo>
                  <a:lnTo>
                    <a:pt x="0" y="24817"/>
                  </a:lnTo>
                  <a:cubicBezTo>
                    <a:pt x="0" y="11111"/>
                    <a:pt x="11111" y="0"/>
                    <a:pt x="24817" y="0"/>
                  </a:cubicBezTo>
                  <a:close/>
                </a:path>
              </a:pathLst>
            </a:custGeom>
            <a:solidFill>
              <a:srgbClr val="FFBC00"/>
            </a:solidFill>
          </p:spPr>
        </p:sp>
        <p:sp>
          <p:nvSpPr>
            <p:cNvPr name="TextBox 11" id="11"/>
            <p:cNvSpPr txBox="true"/>
            <p:nvPr/>
          </p:nvSpPr>
          <p:spPr>
            <a:xfrm>
              <a:off x="0" y="-57150"/>
              <a:ext cx="2054096" cy="120553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402986" y="3834123"/>
            <a:ext cx="5366727" cy="946712"/>
            <a:chOff x="0" y="0"/>
            <a:chExt cx="1413459" cy="249340"/>
          </a:xfrm>
        </p:grpSpPr>
        <p:sp>
          <p:nvSpPr>
            <p:cNvPr name="Freeform 13" id="13"/>
            <p:cNvSpPr/>
            <p:nvPr/>
          </p:nvSpPr>
          <p:spPr>
            <a:xfrm flipH="false" flipV="false" rot="0">
              <a:off x="0" y="0"/>
              <a:ext cx="1413459" cy="249340"/>
            </a:xfrm>
            <a:custGeom>
              <a:avLst/>
              <a:gdLst/>
              <a:ahLst/>
              <a:cxnLst/>
              <a:rect r="r" b="b" t="t" l="l"/>
              <a:pathLst>
                <a:path h="249340" w="1413459">
                  <a:moveTo>
                    <a:pt x="0" y="0"/>
                  </a:moveTo>
                  <a:lnTo>
                    <a:pt x="1413459" y="0"/>
                  </a:lnTo>
                  <a:lnTo>
                    <a:pt x="1413459" y="249340"/>
                  </a:lnTo>
                  <a:lnTo>
                    <a:pt x="0" y="249340"/>
                  </a:lnTo>
                  <a:close/>
                </a:path>
              </a:pathLst>
            </a:custGeom>
            <a:solidFill>
              <a:srgbClr val="003D60"/>
            </a:solidFill>
          </p:spPr>
        </p:sp>
        <p:sp>
          <p:nvSpPr>
            <p:cNvPr name="TextBox 14" id="14"/>
            <p:cNvSpPr txBox="true"/>
            <p:nvPr/>
          </p:nvSpPr>
          <p:spPr>
            <a:xfrm>
              <a:off x="0" y="-57150"/>
              <a:ext cx="1413459" cy="30649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0518286" y="3794527"/>
            <a:ext cx="5366727" cy="946712"/>
            <a:chOff x="0" y="0"/>
            <a:chExt cx="1413459" cy="249340"/>
          </a:xfrm>
        </p:grpSpPr>
        <p:sp>
          <p:nvSpPr>
            <p:cNvPr name="Freeform 16" id="16"/>
            <p:cNvSpPr/>
            <p:nvPr/>
          </p:nvSpPr>
          <p:spPr>
            <a:xfrm flipH="false" flipV="false" rot="0">
              <a:off x="0" y="0"/>
              <a:ext cx="1413459" cy="249340"/>
            </a:xfrm>
            <a:custGeom>
              <a:avLst/>
              <a:gdLst/>
              <a:ahLst/>
              <a:cxnLst/>
              <a:rect r="r" b="b" t="t" l="l"/>
              <a:pathLst>
                <a:path h="249340" w="1413459">
                  <a:moveTo>
                    <a:pt x="0" y="0"/>
                  </a:moveTo>
                  <a:lnTo>
                    <a:pt x="1413459" y="0"/>
                  </a:lnTo>
                  <a:lnTo>
                    <a:pt x="1413459" y="249340"/>
                  </a:lnTo>
                  <a:lnTo>
                    <a:pt x="0" y="249340"/>
                  </a:lnTo>
                  <a:close/>
                </a:path>
              </a:pathLst>
            </a:custGeom>
            <a:solidFill>
              <a:srgbClr val="003D60"/>
            </a:solidFill>
          </p:spPr>
        </p:sp>
        <p:sp>
          <p:nvSpPr>
            <p:cNvPr name="TextBox 17" id="17"/>
            <p:cNvSpPr txBox="true"/>
            <p:nvPr/>
          </p:nvSpPr>
          <p:spPr>
            <a:xfrm>
              <a:off x="0" y="-57150"/>
              <a:ext cx="1413459" cy="30649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3891048" y="1250670"/>
            <a:ext cx="10505903" cy="1573325"/>
            <a:chOff x="0" y="0"/>
            <a:chExt cx="2766987" cy="414374"/>
          </a:xfrm>
        </p:grpSpPr>
        <p:sp>
          <p:nvSpPr>
            <p:cNvPr name="Freeform 19" id="19"/>
            <p:cNvSpPr/>
            <p:nvPr/>
          </p:nvSpPr>
          <p:spPr>
            <a:xfrm flipH="false" flipV="false" rot="0">
              <a:off x="0" y="0"/>
              <a:ext cx="2766987" cy="414374"/>
            </a:xfrm>
            <a:custGeom>
              <a:avLst/>
              <a:gdLst/>
              <a:ahLst/>
              <a:cxnLst/>
              <a:rect r="r" b="b" t="t" l="l"/>
              <a:pathLst>
                <a:path h="414374" w="2766987">
                  <a:moveTo>
                    <a:pt x="67059" y="0"/>
                  </a:moveTo>
                  <a:lnTo>
                    <a:pt x="2699928" y="0"/>
                  </a:lnTo>
                  <a:cubicBezTo>
                    <a:pt x="2736964" y="0"/>
                    <a:pt x="2766987" y="30023"/>
                    <a:pt x="2766987" y="67059"/>
                  </a:cubicBezTo>
                  <a:lnTo>
                    <a:pt x="2766987" y="347315"/>
                  </a:lnTo>
                  <a:cubicBezTo>
                    <a:pt x="2766987" y="384350"/>
                    <a:pt x="2736964" y="414374"/>
                    <a:pt x="2699928" y="414374"/>
                  </a:cubicBezTo>
                  <a:lnTo>
                    <a:pt x="67059" y="414374"/>
                  </a:lnTo>
                  <a:cubicBezTo>
                    <a:pt x="30023" y="414374"/>
                    <a:pt x="0" y="384350"/>
                    <a:pt x="0" y="347315"/>
                  </a:cubicBezTo>
                  <a:lnTo>
                    <a:pt x="0" y="67059"/>
                  </a:lnTo>
                  <a:cubicBezTo>
                    <a:pt x="0" y="30023"/>
                    <a:pt x="30023" y="0"/>
                    <a:pt x="67059" y="0"/>
                  </a:cubicBezTo>
                  <a:close/>
                </a:path>
              </a:pathLst>
            </a:custGeom>
            <a:solidFill>
              <a:srgbClr val="FFBC00"/>
            </a:solidFill>
          </p:spPr>
        </p:sp>
        <p:sp>
          <p:nvSpPr>
            <p:cNvPr name="TextBox 20" id="20"/>
            <p:cNvSpPr txBox="true"/>
            <p:nvPr/>
          </p:nvSpPr>
          <p:spPr>
            <a:xfrm>
              <a:off x="0" y="-57150"/>
              <a:ext cx="2766987" cy="471524"/>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254131" y="-690757"/>
            <a:ext cx="3840627" cy="5012238"/>
          </a:xfrm>
          <a:custGeom>
            <a:avLst/>
            <a:gdLst/>
            <a:ahLst/>
            <a:cxnLst/>
            <a:rect r="r" b="b" t="t" l="l"/>
            <a:pathLst>
              <a:path h="5012238" w="3840627">
                <a:moveTo>
                  <a:pt x="0" y="0"/>
                </a:moveTo>
                <a:lnTo>
                  <a:pt x="3840627" y="0"/>
                </a:lnTo>
                <a:lnTo>
                  <a:pt x="3840627" y="5012238"/>
                </a:lnTo>
                <a:lnTo>
                  <a:pt x="0" y="5012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true" flipV="false" rot="0">
            <a:off x="15701504" y="-690757"/>
            <a:ext cx="3840627" cy="5012238"/>
          </a:xfrm>
          <a:custGeom>
            <a:avLst/>
            <a:gdLst/>
            <a:ahLst/>
            <a:cxnLst/>
            <a:rect r="r" b="b" t="t" l="l"/>
            <a:pathLst>
              <a:path h="5012238" w="3840627">
                <a:moveTo>
                  <a:pt x="3840627" y="0"/>
                </a:moveTo>
                <a:lnTo>
                  <a:pt x="0" y="0"/>
                </a:lnTo>
                <a:lnTo>
                  <a:pt x="0" y="5012238"/>
                </a:lnTo>
                <a:lnTo>
                  <a:pt x="3840627" y="5012238"/>
                </a:lnTo>
                <a:lnTo>
                  <a:pt x="38406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3" id="23"/>
          <p:cNvSpPr txBox="true"/>
          <p:nvPr/>
        </p:nvSpPr>
        <p:spPr>
          <a:xfrm rot="0">
            <a:off x="6605621" y="1608707"/>
            <a:ext cx="5786731" cy="771525"/>
          </a:xfrm>
          <a:prstGeom prst="rect">
            <a:avLst/>
          </a:prstGeom>
        </p:spPr>
        <p:txBody>
          <a:bodyPr anchor="t" rtlCol="false" tIns="0" lIns="0" bIns="0" rIns="0">
            <a:spAutoFit/>
          </a:bodyPr>
          <a:lstStyle/>
          <a:p>
            <a:pPr algn="ctr">
              <a:lnSpc>
                <a:spcPts val="6299"/>
              </a:lnSpc>
            </a:pPr>
            <a:r>
              <a:rPr lang="en-US" sz="4500">
                <a:solidFill>
                  <a:srgbClr val="000000"/>
                </a:solidFill>
                <a:latin typeface="League Spartan Bold"/>
              </a:rPr>
              <a:t>VISION &amp; MISSION</a:t>
            </a:r>
          </a:p>
        </p:txBody>
      </p:sp>
      <p:sp>
        <p:nvSpPr>
          <p:cNvPr name="TextBox 24" id="24"/>
          <p:cNvSpPr txBox="true"/>
          <p:nvPr/>
        </p:nvSpPr>
        <p:spPr>
          <a:xfrm rot="0">
            <a:off x="3744042" y="3907520"/>
            <a:ext cx="2684616" cy="625476"/>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Poppins Bold"/>
              </a:rPr>
              <a:t>VISION</a:t>
            </a:r>
          </a:p>
        </p:txBody>
      </p:sp>
      <p:sp>
        <p:nvSpPr>
          <p:cNvPr name="TextBox 25" id="25"/>
          <p:cNvSpPr txBox="true"/>
          <p:nvPr/>
        </p:nvSpPr>
        <p:spPr>
          <a:xfrm rot="0">
            <a:off x="12114031" y="3907520"/>
            <a:ext cx="2175238" cy="625476"/>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Poppins Bold"/>
              </a:rPr>
              <a:t>MISSION</a:t>
            </a:r>
          </a:p>
        </p:txBody>
      </p:sp>
      <p:sp>
        <p:nvSpPr>
          <p:cNvPr name="TextBox 26" id="26"/>
          <p:cNvSpPr txBox="true"/>
          <p:nvPr/>
        </p:nvSpPr>
        <p:spPr>
          <a:xfrm rot="0">
            <a:off x="1448441" y="5098646"/>
            <a:ext cx="7275819" cy="26320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27" id="27"/>
          <p:cNvSpPr txBox="true"/>
          <p:nvPr/>
        </p:nvSpPr>
        <p:spPr>
          <a:xfrm rot="0">
            <a:off x="9563741" y="5098646"/>
            <a:ext cx="7275819" cy="263207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830957" y="911652"/>
            <a:ext cx="9784422" cy="2057400"/>
            <a:chOff x="0" y="0"/>
            <a:chExt cx="2576967" cy="541867"/>
          </a:xfrm>
        </p:grpSpPr>
        <p:sp>
          <p:nvSpPr>
            <p:cNvPr name="Freeform 4" id="4"/>
            <p:cNvSpPr/>
            <p:nvPr/>
          </p:nvSpPr>
          <p:spPr>
            <a:xfrm flipH="false" flipV="false" rot="0">
              <a:off x="0" y="0"/>
              <a:ext cx="2576967" cy="541867"/>
            </a:xfrm>
            <a:custGeom>
              <a:avLst/>
              <a:gdLst/>
              <a:ahLst/>
              <a:cxnLst/>
              <a:rect r="r" b="b" t="t" l="l"/>
              <a:pathLst>
                <a:path h="541867" w="2576967">
                  <a:moveTo>
                    <a:pt x="72795" y="0"/>
                  </a:moveTo>
                  <a:lnTo>
                    <a:pt x="2504172" y="0"/>
                  </a:lnTo>
                  <a:cubicBezTo>
                    <a:pt x="2544376" y="0"/>
                    <a:pt x="2576967" y="32591"/>
                    <a:pt x="2576967" y="72795"/>
                  </a:cubicBezTo>
                  <a:lnTo>
                    <a:pt x="2576967" y="469072"/>
                  </a:lnTo>
                  <a:cubicBezTo>
                    <a:pt x="2576967" y="509275"/>
                    <a:pt x="2544376" y="541867"/>
                    <a:pt x="2504172" y="541867"/>
                  </a:cubicBezTo>
                  <a:lnTo>
                    <a:pt x="72795" y="541867"/>
                  </a:lnTo>
                  <a:cubicBezTo>
                    <a:pt x="32591" y="541867"/>
                    <a:pt x="0" y="509275"/>
                    <a:pt x="0" y="469072"/>
                  </a:cubicBezTo>
                  <a:lnTo>
                    <a:pt x="0" y="72795"/>
                  </a:lnTo>
                  <a:cubicBezTo>
                    <a:pt x="0" y="32591"/>
                    <a:pt x="32591" y="0"/>
                    <a:pt x="72795" y="0"/>
                  </a:cubicBezTo>
                  <a:close/>
                </a:path>
              </a:pathLst>
            </a:custGeom>
            <a:solidFill>
              <a:srgbClr val="FFBC00"/>
            </a:solidFill>
          </p:spPr>
        </p:sp>
        <p:sp>
          <p:nvSpPr>
            <p:cNvPr name="TextBox 5" id="5"/>
            <p:cNvSpPr txBox="true"/>
            <p:nvPr/>
          </p:nvSpPr>
          <p:spPr>
            <a:xfrm>
              <a:off x="0" y="-57150"/>
              <a:ext cx="2576967" cy="599017"/>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1865503" y="-299614"/>
            <a:ext cx="6933865" cy="10831841"/>
            <a:chOff x="0" y="0"/>
            <a:chExt cx="9245153" cy="14442454"/>
          </a:xfrm>
        </p:grpSpPr>
        <p:pic>
          <p:nvPicPr>
            <p:cNvPr name="Picture 7" id="7"/>
            <p:cNvPicPr>
              <a:picLocks noChangeAspect="true"/>
            </p:cNvPicPr>
            <p:nvPr/>
          </p:nvPicPr>
          <p:blipFill>
            <a:blip r:embed="rId3"/>
            <a:srcRect l="46558" t="0" r="10766" b="0"/>
            <a:stretch>
              <a:fillRect/>
            </a:stretch>
          </p:blipFill>
          <p:spPr>
            <a:xfrm flipH="false" flipV="false">
              <a:off x="0" y="0"/>
              <a:ext cx="9245153" cy="14442454"/>
            </a:xfrm>
            <a:prstGeom prst="rect">
              <a:avLst/>
            </a:prstGeom>
          </p:spPr>
        </p:pic>
      </p:grpSp>
      <p:grpSp>
        <p:nvGrpSpPr>
          <p:cNvPr name="Group 8" id="8"/>
          <p:cNvGrpSpPr/>
          <p:nvPr/>
        </p:nvGrpSpPr>
        <p:grpSpPr>
          <a:xfrm rot="10799999">
            <a:off x="9144000" y="6390939"/>
            <a:ext cx="5443005" cy="4762630"/>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3D60"/>
            </a:solidFill>
          </p:spPr>
        </p:sp>
        <p:sp>
          <p:nvSpPr>
            <p:cNvPr name="TextBox 10" id="10"/>
            <p:cNvSpPr txBox="true"/>
            <p:nvPr/>
          </p:nvSpPr>
          <p:spPr>
            <a:xfrm>
              <a:off x="127000" y="-6350"/>
              <a:ext cx="558800" cy="38735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3609890">
            <a:off x="8226948" y="8161451"/>
            <a:ext cx="7216534" cy="342785"/>
          </a:xfrm>
          <a:custGeom>
            <a:avLst/>
            <a:gdLst/>
            <a:ahLst/>
            <a:cxnLst/>
            <a:rect r="r" b="b" t="t" l="l"/>
            <a:pathLst>
              <a:path h="342785" w="7216534">
                <a:moveTo>
                  <a:pt x="0" y="0"/>
                </a:moveTo>
                <a:lnTo>
                  <a:pt x="7216534" y="0"/>
                </a:lnTo>
                <a:lnTo>
                  <a:pt x="7216534" y="342786"/>
                </a:lnTo>
                <a:lnTo>
                  <a:pt x="0" y="342786"/>
                </a:lnTo>
                <a:lnTo>
                  <a:pt x="0" y="0"/>
                </a:lnTo>
                <a:close/>
              </a:path>
            </a:pathLst>
          </a:custGeom>
          <a:blipFill>
            <a:blip r:embed="rId4">
              <a:alphaModFix amt="55000"/>
            </a:blip>
            <a:stretch>
              <a:fillRect l="0" t="0" r="0" b="0"/>
            </a:stretch>
          </a:blipFill>
        </p:spPr>
      </p:sp>
      <p:sp>
        <p:nvSpPr>
          <p:cNvPr name="Freeform 12" id="12"/>
          <p:cNvSpPr/>
          <p:nvPr/>
        </p:nvSpPr>
        <p:spPr>
          <a:xfrm flipH="false" flipV="false" rot="-4357799">
            <a:off x="9498029" y="2033600"/>
            <a:ext cx="7216534" cy="342785"/>
          </a:xfrm>
          <a:custGeom>
            <a:avLst/>
            <a:gdLst/>
            <a:ahLst/>
            <a:cxnLst/>
            <a:rect r="r" b="b" t="t" l="l"/>
            <a:pathLst>
              <a:path h="342785" w="7216534">
                <a:moveTo>
                  <a:pt x="0" y="0"/>
                </a:moveTo>
                <a:lnTo>
                  <a:pt x="7216534" y="0"/>
                </a:lnTo>
                <a:lnTo>
                  <a:pt x="7216534" y="342785"/>
                </a:lnTo>
                <a:lnTo>
                  <a:pt x="0" y="342785"/>
                </a:lnTo>
                <a:lnTo>
                  <a:pt x="0" y="0"/>
                </a:lnTo>
                <a:close/>
              </a:path>
            </a:pathLst>
          </a:custGeom>
          <a:blipFill>
            <a:blip r:embed="rId4">
              <a:alphaModFix amt="55000"/>
            </a:blip>
            <a:stretch>
              <a:fillRect l="0" t="0" r="0" b="0"/>
            </a:stretch>
          </a:blipFill>
        </p:spPr>
      </p:sp>
      <p:grpSp>
        <p:nvGrpSpPr>
          <p:cNvPr name="Group 13" id="13"/>
          <p:cNvGrpSpPr/>
          <p:nvPr/>
        </p:nvGrpSpPr>
        <p:grpSpPr>
          <a:xfrm rot="-1772257">
            <a:off x="11897977" y="4458033"/>
            <a:ext cx="1688777" cy="7462842"/>
            <a:chOff x="0" y="0"/>
            <a:chExt cx="444781" cy="1965522"/>
          </a:xfrm>
        </p:grpSpPr>
        <p:sp>
          <p:nvSpPr>
            <p:cNvPr name="Freeform 14" id="14"/>
            <p:cNvSpPr/>
            <p:nvPr/>
          </p:nvSpPr>
          <p:spPr>
            <a:xfrm flipH="false" flipV="false" rot="0">
              <a:off x="0" y="0"/>
              <a:ext cx="444781" cy="1965522"/>
            </a:xfrm>
            <a:custGeom>
              <a:avLst/>
              <a:gdLst/>
              <a:ahLst/>
              <a:cxnLst/>
              <a:rect r="r" b="b" t="t" l="l"/>
              <a:pathLst>
                <a:path h="1965522" w="444781">
                  <a:moveTo>
                    <a:pt x="0" y="0"/>
                  </a:moveTo>
                  <a:lnTo>
                    <a:pt x="444781" y="0"/>
                  </a:lnTo>
                  <a:lnTo>
                    <a:pt x="444781" y="1965522"/>
                  </a:lnTo>
                  <a:lnTo>
                    <a:pt x="0" y="1965522"/>
                  </a:lnTo>
                  <a:close/>
                </a:path>
              </a:pathLst>
            </a:custGeom>
            <a:solidFill>
              <a:srgbClr val="FFBC00"/>
            </a:solidFill>
          </p:spPr>
        </p:sp>
        <p:sp>
          <p:nvSpPr>
            <p:cNvPr name="TextBox 15" id="15"/>
            <p:cNvSpPr txBox="true"/>
            <p:nvPr/>
          </p:nvSpPr>
          <p:spPr>
            <a:xfrm>
              <a:off x="0" y="-57150"/>
              <a:ext cx="444781" cy="2022672"/>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997894">
            <a:off x="11094392" y="-983153"/>
            <a:ext cx="1758392" cy="6729346"/>
            <a:chOff x="0" y="0"/>
            <a:chExt cx="463116" cy="1772338"/>
          </a:xfrm>
        </p:grpSpPr>
        <p:sp>
          <p:nvSpPr>
            <p:cNvPr name="Freeform 17" id="17"/>
            <p:cNvSpPr/>
            <p:nvPr/>
          </p:nvSpPr>
          <p:spPr>
            <a:xfrm flipH="false" flipV="false" rot="0">
              <a:off x="0" y="0"/>
              <a:ext cx="463116" cy="1772338"/>
            </a:xfrm>
            <a:custGeom>
              <a:avLst/>
              <a:gdLst/>
              <a:ahLst/>
              <a:cxnLst/>
              <a:rect r="r" b="b" t="t" l="l"/>
              <a:pathLst>
                <a:path h="1772338" w="463116">
                  <a:moveTo>
                    <a:pt x="0" y="0"/>
                  </a:moveTo>
                  <a:lnTo>
                    <a:pt x="463116" y="0"/>
                  </a:lnTo>
                  <a:lnTo>
                    <a:pt x="463116" y="1772338"/>
                  </a:lnTo>
                  <a:lnTo>
                    <a:pt x="0" y="1772338"/>
                  </a:lnTo>
                  <a:close/>
                </a:path>
              </a:pathLst>
            </a:custGeom>
            <a:solidFill>
              <a:srgbClr val="FFBC00"/>
            </a:solidFill>
          </p:spPr>
        </p:sp>
        <p:sp>
          <p:nvSpPr>
            <p:cNvPr name="TextBox 18" id="18"/>
            <p:cNvSpPr txBox="true"/>
            <p:nvPr/>
          </p:nvSpPr>
          <p:spPr>
            <a:xfrm>
              <a:off x="0" y="-57150"/>
              <a:ext cx="463116" cy="1829488"/>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028700" y="1335891"/>
            <a:ext cx="7402224" cy="1381125"/>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Bold"/>
              </a:rPr>
              <a:t>BUSINESS OPERATION MANAGEMENT</a:t>
            </a:r>
          </a:p>
        </p:txBody>
      </p:sp>
      <p:sp>
        <p:nvSpPr>
          <p:cNvPr name="TextBox 20" id="20"/>
          <p:cNvSpPr txBox="true"/>
          <p:nvPr/>
        </p:nvSpPr>
        <p:spPr>
          <a:xfrm rot="0">
            <a:off x="1028700" y="3378703"/>
            <a:ext cx="7924764" cy="19538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21" id="21"/>
          <p:cNvSpPr txBox="true"/>
          <p:nvPr/>
        </p:nvSpPr>
        <p:spPr>
          <a:xfrm rot="0">
            <a:off x="1028700" y="5580679"/>
            <a:ext cx="7924764" cy="1563370"/>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Poppins"/>
              </a:rPr>
              <a:t>Duis aute irure dolor in reprehenderit in voluptate velit esse cillum dolore eu fugiat nulla pariatur. Excepteur sint occaecat cupidatat non proident, sunt in culpa qui officia deserunt mollit anim id est laborum.</a:t>
            </a:r>
          </a:p>
        </p:txBody>
      </p:sp>
      <p:sp>
        <p:nvSpPr>
          <p:cNvPr name="TextBox 22" id="22"/>
          <p:cNvSpPr txBox="true"/>
          <p:nvPr/>
        </p:nvSpPr>
        <p:spPr>
          <a:xfrm rot="0">
            <a:off x="1028700" y="7392130"/>
            <a:ext cx="7924764" cy="1953895"/>
          </a:xfrm>
          <a:prstGeom prst="rect">
            <a:avLst/>
          </a:prstGeom>
        </p:spPr>
        <p:txBody>
          <a:bodyPr anchor="t" rtlCol="false" tIns="0" lIns="0" bIns="0" rIns="0">
            <a:spAutoFit/>
          </a:bodyPr>
          <a:lstStyle/>
          <a:p>
            <a:pPr algn="just">
              <a:lnSpc>
                <a:spcPts val="3079"/>
              </a:lnSpc>
              <a:spcBef>
                <a:spcPct val="0"/>
              </a:spcBef>
            </a:pPr>
            <a:r>
              <a:rPr lang="en-US" sz="2199">
                <a:solidFill>
                  <a:srgbClr val="000000"/>
                </a:solidFill>
                <a:latin typeface="Poppins"/>
              </a:rPr>
              <a:t>Sed ut perspiciatis unde omnis iste natus error sit voluptatem accusantium doloremque laudantium, totam rem aperiam, eaque ipsa quae ab illo inventore veritatis et quasi architecto beatae vitae dicta sunt explicabo.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083213" y="4354916"/>
            <a:ext cx="3782726" cy="4903384"/>
            <a:chOff x="0" y="0"/>
            <a:chExt cx="996273" cy="1291426"/>
          </a:xfrm>
        </p:grpSpPr>
        <p:sp>
          <p:nvSpPr>
            <p:cNvPr name="Freeform 4" id="4"/>
            <p:cNvSpPr/>
            <p:nvPr/>
          </p:nvSpPr>
          <p:spPr>
            <a:xfrm flipH="false" flipV="false" rot="0">
              <a:off x="0" y="0"/>
              <a:ext cx="996273" cy="1291426"/>
            </a:xfrm>
            <a:custGeom>
              <a:avLst/>
              <a:gdLst/>
              <a:ahLst/>
              <a:cxnLst/>
              <a:rect r="r" b="b" t="t" l="l"/>
              <a:pathLst>
                <a:path h="1291426" w="996273">
                  <a:moveTo>
                    <a:pt x="110519" y="0"/>
                  </a:moveTo>
                  <a:lnTo>
                    <a:pt x="885754" y="0"/>
                  </a:lnTo>
                  <a:cubicBezTo>
                    <a:pt x="915066" y="0"/>
                    <a:pt x="943177" y="11644"/>
                    <a:pt x="963903" y="32370"/>
                  </a:cubicBezTo>
                  <a:cubicBezTo>
                    <a:pt x="984629" y="53097"/>
                    <a:pt x="996273" y="81208"/>
                    <a:pt x="996273" y="110519"/>
                  </a:cubicBezTo>
                  <a:lnTo>
                    <a:pt x="996273" y="1180907"/>
                  </a:lnTo>
                  <a:cubicBezTo>
                    <a:pt x="996273" y="1241945"/>
                    <a:pt x="946792" y="1291426"/>
                    <a:pt x="885754" y="1291426"/>
                  </a:cubicBezTo>
                  <a:lnTo>
                    <a:pt x="110519" y="1291426"/>
                  </a:lnTo>
                  <a:cubicBezTo>
                    <a:pt x="81208" y="1291426"/>
                    <a:pt x="53097" y="1279782"/>
                    <a:pt x="32370" y="1259056"/>
                  </a:cubicBezTo>
                  <a:cubicBezTo>
                    <a:pt x="11644" y="1238330"/>
                    <a:pt x="0" y="1210219"/>
                    <a:pt x="0" y="1180907"/>
                  </a:cubicBezTo>
                  <a:lnTo>
                    <a:pt x="0" y="110519"/>
                  </a:lnTo>
                  <a:cubicBezTo>
                    <a:pt x="0" y="81208"/>
                    <a:pt x="11644" y="53097"/>
                    <a:pt x="32370" y="32370"/>
                  </a:cubicBezTo>
                  <a:cubicBezTo>
                    <a:pt x="53097" y="11644"/>
                    <a:pt x="81208" y="0"/>
                    <a:pt x="110519" y="0"/>
                  </a:cubicBezTo>
                  <a:close/>
                </a:path>
              </a:pathLst>
            </a:custGeom>
            <a:solidFill>
              <a:srgbClr val="FFBC00"/>
            </a:solidFill>
          </p:spPr>
        </p:sp>
        <p:sp>
          <p:nvSpPr>
            <p:cNvPr name="TextBox 5" id="5"/>
            <p:cNvSpPr txBox="true"/>
            <p:nvPr/>
          </p:nvSpPr>
          <p:spPr>
            <a:xfrm>
              <a:off x="0" y="-57150"/>
              <a:ext cx="996273" cy="134857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214334" y="4354916"/>
            <a:ext cx="3782726" cy="4903384"/>
            <a:chOff x="0" y="0"/>
            <a:chExt cx="996273" cy="1291426"/>
          </a:xfrm>
        </p:grpSpPr>
        <p:sp>
          <p:nvSpPr>
            <p:cNvPr name="Freeform 7" id="7"/>
            <p:cNvSpPr/>
            <p:nvPr/>
          </p:nvSpPr>
          <p:spPr>
            <a:xfrm flipH="false" flipV="false" rot="0">
              <a:off x="0" y="0"/>
              <a:ext cx="996273" cy="1291426"/>
            </a:xfrm>
            <a:custGeom>
              <a:avLst/>
              <a:gdLst/>
              <a:ahLst/>
              <a:cxnLst/>
              <a:rect r="r" b="b" t="t" l="l"/>
              <a:pathLst>
                <a:path h="1291426" w="996273">
                  <a:moveTo>
                    <a:pt x="110519" y="0"/>
                  </a:moveTo>
                  <a:lnTo>
                    <a:pt x="885754" y="0"/>
                  </a:lnTo>
                  <a:cubicBezTo>
                    <a:pt x="915066" y="0"/>
                    <a:pt x="943177" y="11644"/>
                    <a:pt x="963903" y="32370"/>
                  </a:cubicBezTo>
                  <a:cubicBezTo>
                    <a:pt x="984629" y="53097"/>
                    <a:pt x="996273" y="81208"/>
                    <a:pt x="996273" y="110519"/>
                  </a:cubicBezTo>
                  <a:lnTo>
                    <a:pt x="996273" y="1180907"/>
                  </a:lnTo>
                  <a:cubicBezTo>
                    <a:pt x="996273" y="1241945"/>
                    <a:pt x="946792" y="1291426"/>
                    <a:pt x="885754" y="1291426"/>
                  </a:cubicBezTo>
                  <a:lnTo>
                    <a:pt x="110519" y="1291426"/>
                  </a:lnTo>
                  <a:cubicBezTo>
                    <a:pt x="81208" y="1291426"/>
                    <a:pt x="53097" y="1279782"/>
                    <a:pt x="32370" y="1259056"/>
                  </a:cubicBezTo>
                  <a:cubicBezTo>
                    <a:pt x="11644" y="1238330"/>
                    <a:pt x="0" y="1210219"/>
                    <a:pt x="0" y="1180907"/>
                  </a:cubicBezTo>
                  <a:lnTo>
                    <a:pt x="0" y="110519"/>
                  </a:lnTo>
                  <a:cubicBezTo>
                    <a:pt x="0" y="81208"/>
                    <a:pt x="11644" y="53097"/>
                    <a:pt x="32370" y="32370"/>
                  </a:cubicBezTo>
                  <a:cubicBezTo>
                    <a:pt x="53097" y="11644"/>
                    <a:pt x="81208" y="0"/>
                    <a:pt x="110519" y="0"/>
                  </a:cubicBezTo>
                  <a:close/>
                </a:path>
              </a:pathLst>
            </a:custGeom>
            <a:solidFill>
              <a:srgbClr val="FFBC00"/>
            </a:solidFill>
          </p:spPr>
        </p:sp>
        <p:sp>
          <p:nvSpPr>
            <p:cNvPr name="TextBox 8" id="8"/>
            <p:cNvSpPr txBox="true"/>
            <p:nvPr/>
          </p:nvSpPr>
          <p:spPr>
            <a:xfrm>
              <a:off x="0" y="-57150"/>
              <a:ext cx="996273" cy="1348576"/>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9345454" y="4354916"/>
            <a:ext cx="3782726" cy="4903384"/>
            <a:chOff x="0" y="0"/>
            <a:chExt cx="996273" cy="1291426"/>
          </a:xfrm>
        </p:grpSpPr>
        <p:sp>
          <p:nvSpPr>
            <p:cNvPr name="Freeform 10" id="10"/>
            <p:cNvSpPr/>
            <p:nvPr/>
          </p:nvSpPr>
          <p:spPr>
            <a:xfrm flipH="false" flipV="false" rot="0">
              <a:off x="0" y="0"/>
              <a:ext cx="996273" cy="1291426"/>
            </a:xfrm>
            <a:custGeom>
              <a:avLst/>
              <a:gdLst/>
              <a:ahLst/>
              <a:cxnLst/>
              <a:rect r="r" b="b" t="t" l="l"/>
              <a:pathLst>
                <a:path h="1291426" w="996273">
                  <a:moveTo>
                    <a:pt x="110519" y="0"/>
                  </a:moveTo>
                  <a:lnTo>
                    <a:pt x="885754" y="0"/>
                  </a:lnTo>
                  <a:cubicBezTo>
                    <a:pt x="915066" y="0"/>
                    <a:pt x="943177" y="11644"/>
                    <a:pt x="963903" y="32370"/>
                  </a:cubicBezTo>
                  <a:cubicBezTo>
                    <a:pt x="984629" y="53097"/>
                    <a:pt x="996273" y="81208"/>
                    <a:pt x="996273" y="110519"/>
                  </a:cubicBezTo>
                  <a:lnTo>
                    <a:pt x="996273" y="1180907"/>
                  </a:lnTo>
                  <a:cubicBezTo>
                    <a:pt x="996273" y="1241945"/>
                    <a:pt x="946792" y="1291426"/>
                    <a:pt x="885754" y="1291426"/>
                  </a:cubicBezTo>
                  <a:lnTo>
                    <a:pt x="110519" y="1291426"/>
                  </a:lnTo>
                  <a:cubicBezTo>
                    <a:pt x="81208" y="1291426"/>
                    <a:pt x="53097" y="1279782"/>
                    <a:pt x="32370" y="1259056"/>
                  </a:cubicBezTo>
                  <a:cubicBezTo>
                    <a:pt x="11644" y="1238330"/>
                    <a:pt x="0" y="1210219"/>
                    <a:pt x="0" y="1180907"/>
                  </a:cubicBezTo>
                  <a:lnTo>
                    <a:pt x="0" y="110519"/>
                  </a:lnTo>
                  <a:cubicBezTo>
                    <a:pt x="0" y="81208"/>
                    <a:pt x="11644" y="53097"/>
                    <a:pt x="32370" y="32370"/>
                  </a:cubicBezTo>
                  <a:cubicBezTo>
                    <a:pt x="53097" y="11644"/>
                    <a:pt x="81208" y="0"/>
                    <a:pt x="110519" y="0"/>
                  </a:cubicBezTo>
                  <a:close/>
                </a:path>
              </a:pathLst>
            </a:custGeom>
            <a:solidFill>
              <a:srgbClr val="FFBC00"/>
            </a:solidFill>
          </p:spPr>
        </p:sp>
        <p:sp>
          <p:nvSpPr>
            <p:cNvPr name="TextBox 11" id="11"/>
            <p:cNvSpPr txBox="true"/>
            <p:nvPr/>
          </p:nvSpPr>
          <p:spPr>
            <a:xfrm>
              <a:off x="0" y="-57150"/>
              <a:ext cx="996273" cy="1348576"/>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476574" y="4354916"/>
            <a:ext cx="3782726" cy="4903384"/>
            <a:chOff x="0" y="0"/>
            <a:chExt cx="996273" cy="1291426"/>
          </a:xfrm>
        </p:grpSpPr>
        <p:sp>
          <p:nvSpPr>
            <p:cNvPr name="Freeform 13" id="13"/>
            <p:cNvSpPr/>
            <p:nvPr/>
          </p:nvSpPr>
          <p:spPr>
            <a:xfrm flipH="false" flipV="false" rot="0">
              <a:off x="0" y="0"/>
              <a:ext cx="996273" cy="1291426"/>
            </a:xfrm>
            <a:custGeom>
              <a:avLst/>
              <a:gdLst/>
              <a:ahLst/>
              <a:cxnLst/>
              <a:rect r="r" b="b" t="t" l="l"/>
              <a:pathLst>
                <a:path h="1291426" w="996273">
                  <a:moveTo>
                    <a:pt x="110519" y="0"/>
                  </a:moveTo>
                  <a:lnTo>
                    <a:pt x="885754" y="0"/>
                  </a:lnTo>
                  <a:cubicBezTo>
                    <a:pt x="915066" y="0"/>
                    <a:pt x="943177" y="11644"/>
                    <a:pt x="963903" y="32370"/>
                  </a:cubicBezTo>
                  <a:cubicBezTo>
                    <a:pt x="984629" y="53097"/>
                    <a:pt x="996273" y="81208"/>
                    <a:pt x="996273" y="110519"/>
                  </a:cubicBezTo>
                  <a:lnTo>
                    <a:pt x="996273" y="1180907"/>
                  </a:lnTo>
                  <a:cubicBezTo>
                    <a:pt x="996273" y="1241945"/>
                    <a:pt x="946792" y="1291426"/>
                    <a:pt x="885754" y="1291426"/>
                  </a:cubicBezTo>
                  <a:lnTo>
                    <a:pt x="110519" y="1291426"/>
                  </a:lnTo>
                  <a:cubicBezTo>
                    <a:pt x="81208" y="1291426"/>
                    <a:pt x="53097" y="1279782"/>
                    <a:pt x="32370" y="1259056"/>
                  </a:cubicBezTo>
                  <a:cubicBezTo>
                    <a:pt x="11644" y="1238330"/>
                    <a:pt x="0" y="1210219"/>
                    <a:pt x="0" y="1180907"/>
                  </a:cubicBezTo>
                  <a:lnTo>
                    <a:pt x="0" y="110519"/>
                  </a:lnTo>
                  <a:cubicBezTo>
                    <a:pt x="0" y="81208"/>
                    <a:pt x="11644" y="53097"/>
                    <a:pt x="32370" y="32370"/>
                  </a:cubicBezTo>
                  <a:cubicBezTo>
                    <a:pt x="53097" y="11644"/>
                    <a:pt x="81208" y="0"/>
                    <a:pt x="110519" y="0"/>
                  </a:cubicBezTo>
                  <a:close/>
                </a:path>
              </a:pathLst>
            </a:custGeom>
            <a:solidFill>
              <a:srgbClr val="FFBC00"/>
            </a:solidFill>
          </p:spPr>
        </p:sp>
        <p:sp>
          <p:nvSpPr>
            <p:cNvPr name="TextBox 14" id="14"/>
            <p:cNvSpPr txBox="true"/>
            <p:nvPr/>
          </p:nvSpPr>
          <p:spPr>
            <a:xfrm>
              <a:off x="0" y="-57150"/>
              <a:ext cx="996273" cy="134857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2379223" y="3759562"/>
            <a:ext cx="1190707" cy="119070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D6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510343" y="3759562"/>
            <a:ext cx="1190707" cy="119070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D60"/>
            </a:solidFill>
          </p:spPr>
        </p:sp>
        <p:sp>
          <p:nvSpPr>
            <p:cNvPr name="TextBox 20" id="2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0641463" y="3759562"/>
            <a:ext cx="1190707" cy="119070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D60"/>
            </a:solidFill>
          </p:spPr>
        </p:sp>
        <p:sp>
          <p:nvSpPr>
            <p:cNvPr name="TextBox 23" id="2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4772584" y="3759562"/>
            <a:ext cx="1190707" cy="119070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D60"/>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4444228" y="2696146"/>
            <a:ext cx="9424454" cy="918884"/>
          </a:xfrm>
          <a:custGeom>
            <a:avLst/>
            <a:gdLst/>
            <a:ahLst/>
            <a:cxnLst/>
            <a:rect r="r" b="b" t="t" l="l"/>
            <a:pathLst>
              <a:path h="918884" w="9424454">
                <a:moveTo>
                  <a:pt x="0" y="0"/>
                </a:moveTo>
                <a:lnTo>
                  <a:pt x="9424454" y="0"/>
                </a:lnTo>
                <a:lnTo>
                  <a:pt x="9424454" y="918884"/>
                </a:lnTo>
                <a:lnTo>
                  <a:pt x="0" y="918884"/>
                </a:lnTo>
                <a:lnTo>
                  <a:pt x="0" y="0"/>
                </a:lnTo>
                <a:close/>
              </a:path>
            </a:pathLst>
          </a:custGeom>
          <a:blipFill>
            <a:blip r:embed="rId3"/>
            <a:stretch>
              <a:fillRect l="0" t="0" r="0" b="0"/>
            </a:stretch>
          </a:blipFill>
        </p:spPr>
      </p:sp>
      <p:grpSp>
        <p:nvGrpSpPr>
          <p:cNvPr name="Group 28" id="28"/>
          <p:cNvGrpSpPr/>
          <p:nvPr/>
        </p:nvGrpSpPr>
        <p:grpSpPr>
          <a:xfrm rot="0">
            <a:off x="3866281" y="981646"/>
            <a:ext cx="10555438" cy="1966535"/>
            <a:chOff x="0" y="0"/>
            <a:chExt cx="2780033" cy="517935"/>
          </a:xfrm>
        </p:grpSpPr>
        <p:sp>
          <p:nvSpPr>
            <p:cNvPr name="Freeform 29" id="29"/>
            <p:cNvSpPr/>
            <p:nvPr/>
          </p:nvSpPr>
          <p:spPr>
            <a:xfrm flipH="false" flipV="false" rot="0">
              <a:off x="0" y="0"/>
              <a:ext cx="2780033" cy="517935"/>
            </a:xfrm>
            <a:custGeom>
              <a:avLst/>
              <a:gdLst/>
              <a:ahLst/>
              <a:cxnLst/>
              <a:rect r="r" b="b" t="t" l="l"/>
              <a:pathLst>
                <a:path h="517935" w="2780033">
                  <a:moveTo>
                    <a:pt x="67478" y="0"/>
                  </a:moveTo>
                  <a:lnTo>
                    <a:pt x="2712556" y="0"/>
                  </a:lnTo>
                  <a:cubicBezTo>
                    <a:pt x="2730452" y="0"/>
                    <a:pt x="2747615" y="7109"/>
                    <a:pt x="2760270" y="19764"/>
                  </a:cubicBezTo>
                  <a:cubicBezTo>
                    <a:pt x="2772924" y="32418"/>
                    <a:pt x="2780033" y="49581"/>
                    <a:pt x="2780033" y="67478"/>
                  </a:cubicBezTo>
                  <a:lnTo>
                    <a:pt x="2780033" y="450457"/>
                  </a:lnTo>
                  <a:cubicBezTo>
                    <a:pt x="2780033" y="487724"/>
                    <a:pt x="2749822" y="517935"/>
                    <a:pt x="2712556" y="517935"/>
                  </a:cubicBezTo>
                  <a:lnTo>
                    <a:pt x="67478" y="517935"/>
                  </a:lnTo>
                  <a:cubicBezTo>
                    <a:pt x="49581" y="517935"/>
                    <a:pt x="32418" y="510826"/>
                    <a:pt x="19764" y="498171"/>
                  </a:cubicBezTo>
                  <a:cubicBezTo>
                    <a:pt x="7109" y="485517"/>
                    <a:pt x="0" y="468354"/>
                    <a:pt x="0" y="450457"/>
                  </a:cubicBezTo>
                  <a:lnTo>
                    <a:pt x="0" y="67478"/>
                  </a:lnTo>
                  <a:cubicBezTo>
                    <a:pt x="0" y="30211"/>
                    <a:pt x="30211" y="0"/>
                    <a:pt x="67478" y="0"/>
                  </a:cubicBezTo>
                  <a:close/>
                </a:path>
              </a:pathLst>
            </a:custGeom>
            <a:solidFill>
              <a:srgbClr val="FFBC00"/>
            </a:solidFill>
          </p:spPr>
        </p:sp>
        <p:sp>
          <p:nvSpPr>
            <p:cNvPr name="TextBox 30" id="30"/>
            <p:cNvSpPr txBox="true"/>
            <p:nvPr/>
          </p:nvSpPr>
          <p:spPr>
            <a:xfrm>
              <a:off x="0" y="-57150"/>
              <a:ext cx="2780033" cy="575085"/>
            </a:xfrm>
            <a:prstGeom prst="rect">
              <a:avLst/>
            </a:prstGeom>
          </p:spPr>
          <p:txBody>
            <a:bodyPr anchor="ctr" rtlCol="false" tIns="50800" lIns="50800" bIns="50800" rIns="50800"/>
            <a:lstStyle/>
            <a:p>
              <a:pPr algn="ctr">
                <a:lnSpc>
                  <a:spcPts val="2659"/>
                </a:lnSpc>
              </a:pPr>
            </a:p>
          </p:txBody>
        </p:sp>
      </p:grpSp>
      <p:sp>
        <p:nvSpPr>
          <p:cNvPr name="TextBox 31" id="31"/>
          <p:cNvSpPr txBox="true"/>
          <p:nvPr/>
        </p:nvSpPr>
        <p:spPr>
          <a:xfrm rot="0">
            <a:off x="5442888" y="1315021"/>
            <a:ext cx="7402224" cy="1381125"/>
          </a:xfrm>
          <a:prstGeom prst="rect">
            <a:avLst/>
          </a:prstGeom>
        </p:spPr>
        <p:txBody>
          <a:bodyPr anchor="t" rtlCol="false" tIns="0" lIns="0" bIns="0" rIns="0">
            <a:spAutoFit/>
          </a:bodyPr>
          <a:lstStyle/>
          <a:p>
            <a:pPr algn="ctr">
              <a:lnSpc>
                <a:spcPts val="5400"/>
              </a:lnSpc>
            </a:pPr>
            <a:r>
              <a:rPr lang="en-US" sz="4500">
                <a:solidFill>
                  <a:srgbClr val="000000"/>
                </a:solidFill>
                <a:latin typeface="League Spartan Bold"/>
              </a:rPr>
              <a:t>TYPES OF OPERATION MANAGEMENT</a:t>
            </a:r>
          </a:p>
        </p:txBody>
      </p:sp>
      <p:sp>
        <p:nvSpPr>
          <p:cNvPr name="TextBox 32" id="32"/>
          <p:cNvSpPr txBox="true"/>
          <p:nvPr/>
        </p:nvSpPr>
        <p:spPr>
          <a:xfrm rot="0">
            <a:off x="1504924" y="5238224"/>
            <a:ext cx="2939305" cy="6515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Poppins Bold"/>
              </a:rPr>
              <a:t>VOLUME</a:t>
            </a:r>
          </a:p>
        </p:txBody>
      </p:sp>
      <p:sp>
        <p:nvSpPr>
          <p:cNvPr name="TextBox 33" id="33"/>
          <p:cNvSpPr txBox="true"/>
          <p:nvPr/>
        </p:nvSpPr>
        <p:spPr>
          <a:xfrm rot="0">
            <a:off x="2642568" y="3644064"/>
            <a:ext cx="664015" cy="1221679"/>
          </a:xfrm>
          <a:prstGeom prst="rect">
            <a:avLst/>
          </a:prstGeom>
        </p:spPr>
        <p:txBody>
          <a:bodyPr anchor="t" rtlCol="false" tIns="0" lIns="0" bIns="0" rIns="0">
            <a:spAutoFit/>
          </a:bodyPr>
          <a:lstStyle/>
          <a:p>
            <a:pPr algn="ctr">
              <a:lnSpc>
                <a:spcPts val="9417"/>
              </a:lnSpc>
              <a:spcBef>
                <a:spcPct val="0"/>
              </a:spcBef>
            </a:pPr>
            <a:r>
              <a:rPr lang="en-US" sz="6727">
                <a:solidFill>
                  <a:srgbClr val="FFFFFF"/>
                </a:solidFill>
                <a:latin typeface="Poppins Bold"/>
              </a:rPr>
              <a:t>1</a:t>
            </a:r>
          </a:p>
        </p:txBody>
      </p:sp>
      <p:sp>
        <p:nvSpPr>
          <p:cNvPr name="TextBox 34" id="34"/>
          <p:cNvSpPr txBox="true"/>
          <p:nvPr/>
        </p:nvSpPr>
        <p:spPr>
          <a:xfrm rot="0">
            <a:off x="6773689" y="3644064"/>
            <a:ext cx="664015" cy="1221679"/>
          </a:xfrm>
          <a:prstGeom prst="rect">
            <a:avLst/>
          </a:prstGeom>
        </p:spPr>
        <p:txBody>
          <a:bodyPr anchor="t" rtlCol="false" tIns="0" lIns="0" bIns="0" rIns="0">
            <a:spAutoFit/>
          </a:bodyPr>
          <a:lstStyle/>
          <a:p>
            <a:pPr algn="ctr">
              <a:lnSpc>
                <a:spcPts val="9417"/>
              </a:lnSpc>
              <a:spcBef>
                <a:spcPct val="0"/>
              </a:spcBef>
            </a:pPr>
            <a:r>
              <a:rPr lang="en-US" sz="6727">
                <a:solidFill>
                  <a:srgbClr val="FFFFFF"/>
                </a:solidFill>
                <a:latin typeface="Poppins Bold"/>
              </a:rPr>
              <a:t>2</a:t>
            </a:r>
          </a:p>
        </p:txBody>
      </p:sp>
      <p:sp>
        <p:nvSpPr>
          <p:cNvPr name="TextBox 35" id="35"/>
          <p:cNvSpPr txBox="true"/>
          <p:nvPr/>
        </p:nvSpPr>
        <p:spPr>
          <a:xfrm rot="0">
            <a:off x="10904809" y="3644064"/>
            <a:ext cx="664015" cy="1221679"/>
          </a:xfrm>
          <a:prstGeom prst="rect">
            <a:avLst/>
          </a:prstGeom>
        </p:spPr>
        <p:txBody>
          <a:bodyPr anchor="t" rtlCol="false" tIns="0" lIns="0" bIns="0" rIns="0">
            <a:spAutoFit/>
          </a:bodyPr>
          <a:lstStyle/>
          <a:p>
            <a:pPr algn="ctr">
              <a:lnSpc>
                <a:spcPts val="9417"/>
              </a:lnSpc>
              <a:spcBef>
                <a:spcPct val="0"/>
              </a:spcBef>
            </a:pPr>
            <a:r>
              <a:rPr lang="en-US" sz="6727">
                <a:solidFill>
                  <a:srgbClr val="FFFFFF"/>
                </a:solidFill>
                <a:latin typeface="Poppins Bold"/>
              </a:rPr>
              <a:t>3</a:t>
            </a:r>
          </a:p>
        </p:txBody>
      </p:sp>
      <p:sp>
        <p:nvSpPr>
          <p:cNvPr name="TextBox 36" id="36"/>
          <p:cNvSpPr txBox="true"/>
          <p:nvPr/>
        </p:nvSpPr>
        <p:spPr>
          <a:xfrm rot="0">
            <a:off x="15033180" y="3644064"/>
            <a:ext cx="664015" cy="1221679"/>
          </a:xfrm>
          <a:prstGeom prst="rect">
            <a:avLst/>
          </a:prstGeom>
        </p:spPr>
        <p:txBody>
          <a:bodyPr anchor="t" rtlCol="false" tIns="0" lIns="0" bIns="0" rIns="0">
            <a:spAutoFit/>
          </a:bodyPr>
          <a:lstStyle/>
          <a:p>
            <a:pPr algn="ctr">
              <a:lnSpc>
                <a:spcPts val="9417"/>
              </a:lnSpc>
              <a:spcBef>
                <a:spcPct val="0"/>
              </a:spcBef>
            </a:pPr>
            <a:r>
              <a:rPr lang="en-US" sz="6727">
                <a:solidFill>
                  <a:srgbClr val="FFFFFF"/>
                </a:solidFill>
                <a:latin typeface="Poppins Bold"/>
              </a:rPr>
              <a:t>4</a:t>
            </a:r>
          </a:p>
        </p:txBody>
      </p:sp>
      <p:sp>
        <p:nvSpPr>
          <p:cNvPr name="TextBox 37" id="37"/>
          <p:cNvSpPr txBox="true"/>
          <p:nvPr/>
        </p:nvSpPr>
        <p:spPr>
          <a:xfrm rot="0">
            <a:off x="5636044" y="5238224"/>
            <a:ext cx="2939305" cy="6515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Poppins Bold"/>
              </a:rPr>
              <a:t>VISIBILITY</a:t>
            </a:r>
          </a:p>
        </p:txBody>
      </p:sp>
      <p:sp>
        <p:nvSpPr>
          <p:cNvPr name="TextBox 38" id="38"/>
          <p:cNvSpPr txBox="true"/>
          <p:nvPr/>
        </p:nvSpPr>
        <p:spPr>
          <a:xfrm rot="0">
            <a:off x="9767164" y="5238224"/>
            <a:ext cx="2939305" cy="6515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Poppins Bold"/>
              </a:rPr>
              <a:t>VARIETY</a:t>
            </a:r>
          </a:p>
        </p:txBody>
      </p:sp>
      <p:sp>
        <p:nvSpPr>
          <p:cNvPr name="TextBox 39" id="39"/>
          <p:cNvSpPr txBox="true"/>
          <p:nvPr/>
        </p:nvSpPr>
        <p:spPr>
          <a:xfrm rot="0">
            <a:off x="13898285" y="5238224"/>
            <a:ext cx="2939305" cy="651511"/>
          </a:xfrm>
          <a:prstGeom prst="rect">
            <a:avLst/>
          </a:prstGeom>
        </p:spPr>
        <p:txBody>
          <a:bodyPr anchor="t" rtlCol="false" tIns="0" lIns="0" bIns="0" rIns="0">
            <a:spAutoFit/>
          </a:bodyPr>
          <a:lstStyle/>
          <a:p>
            <a:pPr algn="ctr">
              <a:lnSpc>
                <a:spcPts val="5039"/>
              </a:lnSpc>
              <a:spcBef>
                <a:spcPct val="0"/>
              </a:spcBef>
            </a:pPr>
            <a:r>
              <a:rPr lang="en-US" sz="3599">
                <a:solidFill>
                  <a:srgbClr val="000000"/>
                </a:solidFill>
                <a:latin typeface="Poppins Bold"/>
              </a:rPr>
              <a:t>VARIATION</a:t>
            </a:r>
          </a:p>
        </p:txBody>
      </p:sp>
      <p:sp>
        <p:nvSpPr>
          <p:cNvPr name="TextBox 40" id="40"/>
          <p:cNvSpPr txBox="true"/>
          <p:nvPr/>
        </p:nvSpPr>
        <p:spPr>
          <a:xfrm rot="0">
            <a:off x="5440020" y="6135864"/>
            <a:ext cx="3331353" cy="23425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rPr>
              <a:t>Lorem ipsum dolor sit amet, consectetur adipiscing elit, sed do eiusmod tempor incididunt ut labore et dolore magna aliqua. Ut enim ad minim veniam.</a:t>
            </a:r>
          </a:p>
        </p:txBody>
      </p:sp>
      <p:sp>
        <p:nvSpPr>
          <p:cNvPr name="TextBox 41" id="41"/>
          <p:cNvSpPr txBox="true"/>
          <p:nvPr/>
        </p:nvSpPr>
        <p:spPr>
          <a:xfrm rot="0">
            <a:off x="9571140" y="6135864"/>
            <a:ext cx="3331353" cy="23425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rPr>
              <a:t>Lorem ipsum dolor sit amet, consectetur adipiscing elit, sed do eiusmod tempor incididunt ut labore et dolore magna aliqua. Ut enim ad minim veniam.</a:t>
            </a:r>
          </a:p>
        </p:txBody>
      </p:sp>
      <p:sp>
        <p:nvSpPr>
          <p:cNvPr name="TextBox 42" id="42"/>
          <p:cNvSpPr txBox="true"/>
          <p:nvPr/>
        </p:nvSpPr>
        <p:spPr>
          <a:xfrm rot="0">
            <a:off x="13702261" y="6135864"/>
            <a:ext cx="3331353" cy="23425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rPr>
              <a:t>Lorem ipsum dolor sit amet, consectetur adipiscing elit, sed do eiusmod tempor incididunt ut labore et dolore magna aliqua. Ut enim ad minim veniam.</a:t>
            </a:r>
          </a:p>
        </p:txBody>
      </p:sp>
      <p:sp>
        <p:nvSpPr>
          <p:cNvPr name="TextBox 43" id="43"/>
          <p:cNvSpPr txBox="true"/>
          <p:nvPr/>
        </p:nvSpPr>
        <p:spPr>
          <a:xfrm rot="0">
            <a:off x="1308899" y="6135864"/>
            <a:ext cx="3331353" cy="23425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rPr>
              <a:t>Lorem ipsum dolor sit amet, consectetur adipiscing elit, sed do eiusmod tempor incididunt ut labore et dolore magna aliqua. Ut enim ad minim veniam.</a:t>
            </a:r>
          </a:p>
        </p:txBody>
      </p:sp>
      <p:sp>
        <p:nvSpPr>
          <p:cNvPr name="Freeform 44" id="44"/>
          <p:cNvSpPr/>
          <p:nvPr/>
        </p:nvSpPr>
        <p:spPr>
          <a:xfrm flipH="false" flipV="false" rot="0">
            <a:off x="-1254131" y="-690757"/>
            <a:ext cx="3840627" cy="5012238"/>
          </a:xfrm>
          <a:custGeom>
            <a:avLst/>
            <a:gdLst/>
            <a:ahLst/>
            <a:cxnLst/>
            <a:rect r="r" b="b" t="t" l="l"/>
            <a:pathLst>
              <a:path h="5012238" w="3840627">
                <a:moveTo>
                  <a:pt x="0" y="0"/>
                </a:moveTo>
                <a:lnTo>
                  <a:pt x="3840627" y="0"/>
                </a:lnTo>
                <a:lnTo>
                  <a:pt x="3840627" y="5012238"/>
                </a:lnTo>
                <a:lnTo>
                  <a:pt x="0" y="50122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5" id="45"/>
          <p:cNvSpPr/>
          <p:nvPr/>
        </p:nvSpPr>
        <p:spPr>
          <a:xfrm flipH="true" flipV="false" rot="0">
            <a:off x="15701504" y="-690757"/>
            <a:ext cx="3840627" cy="5012238"/>
          </a:xfrm>
          <a:custGeom>
            <a:avLst/>
            <a:gdLst/>
            <a:ahLst/>
            <a:cxnLst/>
            <a:rect r="r" b="b" t="t" l="l"/>
            <a:pathLst>
              <a:path h="5012238" w="3840627">
                <a:moveTo>
                  <a:pt x="3840627" y="0"/>
                </a:moveTo>
                <a:lnTo>
                  <a:pt x="0" y="0"/>
                </a:lnTo>
                <a:lnTo>
                  <a:pt x="0" y="5012238"/>
                </a:lnTo>
                <a:lnTo>
                  <a:pt x="3840627" y="5012238"/>
                </a:lnTo>
                <a:lnTo>
                  <a:pt x="38406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4429961" y="2562051"/>
            <a:ext cx="9424454" cy="918884"/>
          </a:xfrm>
          <a:custGeom>
            <a:avLst/>
            <a:gdLst/>
            <a:ahLst/>
            <a:cxnLst/>
            <a:rect r="r" b="b" t="t" l="l"/>
            <a:pathLst>
              <a:path h="918884" w="9424454">
                <a:moveTo>
                  <a:pt x="0" y="0"/>
                </a:moveTo>
                <a:lnTo>
                  <a:pt x="9424454" y="0"/>
                </a:lnTo>
                <a:lnTo>
                  <a:pt x="9424454" y="918885"/>
                </a:lnTo>
                <a:lnTo>
                  <a:pt x="0" y="918885"/>
                </a:lnTo>
                <a:lnTo>
                  <a:pt x="0" y="0"/>
                </a:lnTo>
                <a:close/>
              </a:path>
            </a:pathLst>
          </a:custGeom>
          <a:blipFill>
            <a:blip r:embed="rId3"/>
            <a:stretch>
              <a:fillRect l="0" t="0" r="0" b="0"/>
            </a:stretch>
          </a:blipFill>
        </p:spPr>
      </p:sp>
      <p:grpSp>
        <p:nvGrpSpPr>
          <p:cNvPr name="Group 4" id="4"/>
          <p:cNvGrpSpPr/>
          <p:nvPr/>
        </p:nvGrpSpPr>
        <p:grpSpPr>
          <a:xfrm rot="0">
            <a:off x="3865375" y="796150"/>
            <a:ext cx="10555438" cy="1919377"/>
            <a:chOff x="0" y="0"/>
            <a:chExt cx="2780033" cy="505515"/>
          </a:xfrm>
        </p:grpSpPr>
        <p:sp>
          <p:nvSpPr>
            <p:cNvPr name="Freeform 5" id="5"/>
            <p:cNvSpPr/>
            <p:nvPr/>
          </p:nvSpPr>
          <p:spPr>
            <a:xfrm flipH="false" flipV="false" rot="0">
              <a:off x="0" y="0"/>
              <a:ext cx="2780033" cy="505515"/>
            </a:xfrm>
            <a:custGeom>
              <a:avLst/>
              <a:gdLst/>
              <a:ahLst/>
              <a:cxnLst/>
              <a:rect r="r" b="b" t="t" l="l"/>
              <a:pathLst>
                <a:path h="505515" w="2780033">
                  <a:moveTo>
                    <a:pt x="67478" y="0"/>
                  </a:moveTo>
                  <a:lnTo>
                    <a:pt x="2712556" y="0"/>
                  </a:lnTo>
                  <a:cubicBezTo>
                    <a:pt x="2730452" y="0"/>
                    <a:pt x="2747615" y="7109"/>
                    <a:pt x="2760270" y="19764"/>
                  </a:cubicBezTo>
                  <a:cubicBezTo>
                    <a:pt x="2772924" y="32418"/>
                    <a:pt x="2780033" y="49581"/>
                    <a:pt x="2780033" y="67478"/>
                  </a:cubicBezTo>
                  <a:lnTo>
                    <a:pt x="2780033" y="438037"/>
                  </a:lnTo>
                  <a:cubicBezTo>
                    <a:pt x="2780033" y="475304"/>
                    <a:pt x="2749822" y="505515"/>
                    <a:pt x="2712556" y="505515"/>
                  </a:cubicBezTo>
                  <a:lnTo>
                    <a:pt x="67478" y="505515"/>
                  </a:lnTo>
                  <a:cubicBezTo>
                    <a:pt x="30211" y="505515"/>
                    <a:pt x="0" y="475304"/>
                    <a:pt x="0" y="438037"/>
                  </a:cubicBezTo>
                  <a:lnTo>
                    <a:pt x="0" y="67478"/>
                  </a:lnTo>
                  <a:cubicBezTo>
                    <a:pt x="0" y="30211"/>
                    <a:pt x="30211" y="0"/>
                    <a:pt x="67478" y="0"/>
                  </a:cubicBezTo>
                  <a:close/>
                </a:path>
              </a:pathLst>
            </a:custGeom>
            <a:solidFill>
              <a:srgbClr val="FFBC00"/>
            </a:solidFill>
          </p:spPr>
        </p:sp>
        <p:sp>
          <p:nvSpPr>
            <p:cNvPr name="TextBox 6" id="6"/>
            <p:cNvSpPr txBox="true"/>
            <p:nvPr/>
          </p:nvSpPr>
          <p:spPr>
            <a:xfrm>
              <a:off x="0" y="-57150"/>
              <a:ext cx="2780033" cy="5626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740518" y="3396322"/>
            <a:ext cx="2517067" cy="251706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884561" y="3396322"/>
            <a:ext cx="2517067" cy="251706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3030416" y="3396322"/>
            <a:ext cx="2517067" cy="251706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3284915" y="3666432"/>
            <a:ext cx="1428273" cy="1976848"/>
          </a:xfrm>
          <a:custGeom>
            <a:avLst/>
            <a:gdLst/>
            <a:ahLst/>
            <a:cxnLst/>
            <a:rect r="r" b="b" t="t" l="l"/>
            <a:pathLst>
              <a:path h="1976848" w="1428273">
                <a:moveTo>
                  <a:pt x="0" y="0"/>
                </a:moveTo>
                <a:lnTo>
                  <a:pt x="1428273" y="0"/>
                </a:lnTo>
                <a:lnTo>
                  <a:pt x="1428273" y="1976848"/>
                </a:lnTo>
                <a:lnTo>
                  <a:pt x="0" y="19768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7" id="17"/>
          <p:cNvSpPr/>
          <p:nvPr/>
        </p:nvSpPr>
        <p:spPr>
          <a:xfrm flipH="false" flipV="false" rot="0">
            <a:off x="8244750" y="3755388"/>
            <a:ext cx="1796688" cy="1798936"/>
          </a:xfrm>
          <a:custGeom>
            <a:avLst/>
            <a:gdLst/>
            <a:ahLst/>
            <a:cxnLst/>
            <a:rect r="r" b="b" t="t" l="l"/>
            <a:pathLst>
              <a:path h="1798936" w="1796688">
                <a:moveTo>
                  <a:pt x="0" y="0"/>
                </a:moveTo>
                <a:lnTo>
                  <a:pt x="1796688" y="0"/>
                </a:lnTo>
                <a:lnTo>
                  <a:pt x="1796688" y="1798936"/>
                </a:lnTo>
                <a:lnTo>
                  <a:pt x="0" y="17989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13455646" y="3652386"/>
            <a:ext cx="1666607" cy="2004940"/>
          </a:xfrm>
          <a:custGeom>
            <a:avLst/>
            <a:gdLst/>
            <a:ahLst/>
            <a:cxnLst/>
            <a:rect r="r" b="b" t="t" l="l"/>
            <a:pathLst>
              <a:path h="2004940" w="1666607">
                <a:moveTo>
                  <a:pt x="0" y="0"/>
                </a:moveTo>
                <a:lnTo>
                  <a:pt x="1666606" y="0"/>
                </a:lnTo>
                <a:lnTo>
                  <a:pt x="1666606" y="2004940"/>
                </a:lnTo>
                <a:lnTo>
                  <a:pt x="0" y="20049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9" id="19"/>
          <p:cNvSpPr/>
          <p:nvPr/>
        </p:nvSpPr>
        <p:spPr>
          <a:xfrm flipH="false" flipV="false" rot="0">
            <a:off x="-1254131" y="-690757"/>
            <a:ext cx="3840627" cy="5012238"/>
          </a:xfrm>
          <a:custGeom>
            <a:avLst/>
            <a:gdLst/>
            <a:ahLst/>
            <a:cxnLst/>
            <a:rect r="r" b="b" t="t" l="l"/>
            <a:pathLst>
              <a:path h="5012238" w="3840627">
                <a:moveTo>
                  <a:pt x="0" y="0"/>
                </a:moveTo>
                <a:lnTo>
                  <a:pt x="3840627" y="0"/>
                </a:lnTo>
                <a:lnTo>
                  <a:pt x="3840627" y="5012238"/>
                </a:lnTo>
                <a:lnTo>
                  <a:pt x="0" y="50122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0" id="20"/>
          <p:cNvSpPr/>
          <p:nvPr/>
        </p:nvSpPr>
        <p:spPr>
          <a:xfrm flipH="true" flipV="false" rot="0">
            <a:off x="15701504" y="-690757"/>
            <a:ext cx="3840627" cy="5012238"/>
          </a:xfrm>
          <a:custGeom>
            <a:avLst/>
            <a:gdLst/>
            <a:ahLst/>
            <a:cxnLst/>
            <a:rect r="r" b="b" t="t" l="l"/>
            <a:pathLst>
              <a:path h="5012238" w="3840627">
                <a:moveTo>
                  <a:pt x="3840627" y="0"/>
                </a:moveTo>
                <a:lnTo>
                  <a:pt x="0" y="0"/>
                </a:lnTo>
                <a:lnTo>
                  <a:pt x="0" y="5012238"/>
                </a:lnTo>
                <a:lnTo>
                  <a:pt x="3840627" y="5012238"/>
                </a:lnTo>
                <a:lnTo>
                  <a:pt x="384062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1" id="21"/>
          <p:cNvGrpSpPr/>
          <p:nvPr/>
        </p:nvGrpSpPr>
        <p:grpSpPr>
          <a:xfrm rot="0">
            <a:off x="-499604" y="9597133"/>
            <a:ext cx="19491312" cy="1115761"/>
            <a:chOff x="0" y="0"/>
            <a:chExt cx="5133514" cy="293863"/>
          </a:xfrm>
        </p:grpSpPr>
        <p:sp>
          <p:nvSpPr>
            <p:cNvPr name="Freeform 22" id="22"/>
            <p:cNvSpPr/>
            <p:nvPr/>
          </p:nvSpPr>
          <p:spPr>
            <a:xfrm flipH="false" flipV="false" rot="0">
              <a:off x="0" y="0"/>
              <a:ext cx="5133514" cy="293863"/>
            </a:xfrm>
            <a:custGeom>
              <a:avLst/>
              <a:gdLst/>
              <a:ahLst/>
              <a:cxnLst/>
              <a:rect r="r" b="b" t="t" l="l"/>
              <a:pathLst>
                <a:path h="293863" w="5133514">
                  <a:moveTo>
                    <a:pt x="0" y="0"/>
                  </a:moveTo>
                  <a:lnTo>
                    <a:pt x="5133514" y="0"/>
                  </a:lnTo>
                  <a:lnTo>
                    <a:pt x="5133514" y="293863"/>
                  </a:lnTo>
                  <a:lnTo>
                    <a:pt x="0" y="293863"/>
                  </a:lnTo>
                  <a:close/>
                </a:path>
              </a:pathLst>
            </a:custGeom>
            <a:solidFill>
              <a:srgbClr val="FFBC00"/>
            </a:solidFill>
          </p:spPr>
        </p:sp>
        <p:sp>
          <p:nvSpPr>
            <p:cNvPr name="TextBox 23" id="23"/>
            <p:cNvSpPr txBox="true"/>
            <p:nvPr/>
          </p:nvSpPr>
          <p:spPr>
            <a:xfrm>
              <a:off x="0" y="-57150"/>
              <a:ext cx="5133514" cy="351013"/>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5308306" y="1129525"/>
            <a:ext cx="7402224" cy="1381125"/>
          </a:xfrm>
          <a:prstGeom prst="rect">
            <a:avLst/>
          </a:prstGeom>
        </p:spPr>
        <p:txBody>
          <a:bodyPr anchor="t" rtlCol="false" tIns="0" lIns="0" bIns="0" rIns="0">
            <a:spAutoFit/>
          </a:bodyPr>
          <a:lstStyle/>
          <a:p>
            <a:pPr algn="ctr">
              <a:lnSpc>
                <a:spcPts val="5400"/>
              </a:lnSpc>
            </a:pPr>
            <a:r>
              <a:rPr lang="en-US" sz="4500">
                <a:solidFill>
                  <a:srgbClr val="000000"/>
                </a:solidFill>
                <a:latin typeface="League Spartan Bold"/>
              </a:rPr>
              <a:t>ROLES OF OPERATION MANAGEMENT</a:t>
            </a:r>
          </a:p>
        </p:txBody>
      </p:sp>
      <p:sp>
        <p:nvSpPr>
          <p:cNvPr name="TextBox 25" id="25"/>
          <p:cNvSpPr txBox="true"/>
          <p:nvPr/>
        </p:nvSpPr>
        <p:spPr>
          <a:xfrm rot="0">
            <a:off x="2529399" y="6040867"/>
            <a:ext cx="2939305" cy="50990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Bold"/>
              </a:rPr>
              <a:t>PLANNING</a:t>
            </a:r>
          </a:p>
        </p:txBody>
      </p:sp>
      <p:sp>
        <p:nvSpPr>
          <p:cNvPr name="TextBox 26" id="26"/>
          <p:cNvSpPr txBox="true"/>
          <p:nvPr/>
        </p:nvSpPr>
        <p:spPr>
          <a:xfrm rot="0">
            <a:off x="7673442" y="5962330"/>
            <a:ext cx="2939305" cy="50990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Bold"/>
              </a:rPr>
              <a:t>IMPLEMENTING</a:t>
            </a:r>
          </a:p>
        </p:txBody>
      </p:sp>
      <p:sp>
        <p:nvSpPr>
          <p:cNvPr name="TextBox 27" id="27"/>
          <p:cNvSpPr txBox="true"/>
          <p:nvPr/>
        </p:nvSpPr>
        <p:spPr>
          <a:xfrm rot="0">
            <a:off x="12819297" y="5962330"/>
            <a:ext cx="2939305" cy="509906"/>
          </a:xfrm>
          <a:prstGeom prst="rect">
            <a:avLst/>
          </a:prstGeom>
        </p:spPr>
        <p:txBody>
          <a:bodyPr anchor="t" rtlCol="false" tIns="0" lIns="0" bIns="0" rIns="0">
            <a:spAutoFit/>
          </a:bodyPr>
          <a:lstStyle/>
          <a:p>
            <a:pPr algn="ctr">
              <a:lnSpc>
                <a:spcPts val="3919"/>
              </a:lnSpc>
              <a:spcBef>
                <a:spcPct val="0"/>
              </a:spcBef>
            </a:pPr>
            <a:r>
              <a:rPr lang="en-US" sz="2799">
                <a:solidFill>
                  <a:srgbClr val="000000"/>
                </a:solidFill>
                <a:latin typeface="Poppins Bold"/>
              </a:rPr>
              <a:t>SUPERVISING</a:t>
            </a:r>
          </a:p>
        </p:txBody>
      </p:sp>
      <p:sp>
        <p:nvSpPr>
          <p:cNvPr name="TextBox 28" id="28"/>
          <p:cNvSpPr txBox="true"/>
          <p:nvPr/>
        </p:nvSpPr>
        <p:spPr>
          <a:xfrm rot="0">
            <a:off x="1669011" y="6663543"/>
            <a:ext cx="4660080" cy="2342515"/>
          </a:xfrm>
          <a:prstGeom prst="rect">
            <a:avLst/>
          </a:prstGeom>
        </p:spPr>
        <p:txBody>
          <a:bodyPr anchor="t" rtlCol="false" tIns="0" lIns="0" bIns="0" rIns="0">
            <a:spAutoFit/>
          </a:bodyPr>
          <a:lstStyle/>
          <a:p>
            <a:pPr algn="just">
              <a:lnSpc>
                <a:spcPts val="2659"/>
              </a:lnSpc>
              <a:spcBef>
                <a:spcPct val="0"/>
              </a:spcBef>
            </a:pPr>
            <a:r>
              <a:rPr lang="en-US" sz="18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29" id="29"/>
          <p:cNvSpPr txBox="true"/>
          <p:nvPr/>
        </p:nvSpPr>
        <p:spPr>
          <a:xfrm rot="0">
            <a:off x="6813054" y="6663543"/>
            <a:ext cx="4660080" cy="2342515"/>
          </a:xfrm>
          <a:prstGeom prst="rect">
            <a:avLst/>
          </a:prstGeom>
        </p:spPr>
        <p:txBody>
          <a:bodyPr anchor="t" rtlCol="false" tIns="0" lIns="0" bIns="0" rIns="0">
            <a:spAutoFit/>
          </a:bodyPr>
          <a:lstStyle/>
          <a:p>
            <a:pPr algn="just">
              <a:lnSpc>
                <a:spcPts val="2659"/>
              </a:lnSpc>
              <a:spcBef>
                <a:spcPct val="0"/>
              </a:spcBef>
            </a:pPr>
            <a:r>
              <a:rPr lang="en-US" sz="18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30" id="30"/>
          <p:cNvSpPr txBox="true"/>
          <p:nvPr/>
        </p:nvSpPr>
        <p:spPr>
          <a:xfrm rot="0">
            <a:off x="11958909" y="6663543"/>
            <a:ext cx="4660080" cy="2342515"/>
          </a:xfrm>
          <a:prstGeom prst="rect">
            <a:avLst/>
          </a:prstGeom>
        </p:spPr>
        <p:txBody>
          <a:bodyPr anchor="t" rtlCol="false" tIns="0" lIns="0" bIns="0" rIns="0">
            <a:spAutoFit/>
          </a:bodyPr>
          <a:lstStyle/>
          <a:p>
            <a:pPr algn="just">
              <a:lnSpc>
                <a:spcPts val="2659"/>
              </a:lnSpc>
              <a:spcBef>
                <a:spcPct val="0"/>
              </a:spcBef>
            </a:pPr>
            <a:r>
              <a:rPr lang="en-US" sz="18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12411300" y="1427597"/>
            <a:ext cx="2229333" cy="2229333"/>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rot="-7209650">
            <a:off x="13314796" y="6201860"/>
            <a:ext cx="1742998" cy="0"/>
          </a:xfrm>
          <a:prstGeom prst="line">
            <a:avLst/>
          </a:prstGeom>
          <a:ln cap="flat" w="95250">
            <a:solidFill>
              <a:srgbClr val="003D60"/>
            </a:solidFill>
            <a:prstDash val="solid"/>
            <a:headEnd type="none" len="sm" w="sm"/>
            <a:tailEnd type="none" len="sm" w="sm"/>
          </a:ln>
        </p:spPr>
      </p:sp>
      <p:grpSp>
        <p:nvGrpSpPr>
          <p:cNvPr name="Group 7" id="7"/>
          <p:cNvGrpSpPr/>
          <p:nvPr/>
        </p:nvGrpSpPr>
        <p:grpSpPr>
          <a:xfrm rot="0">
            <a:off x="14164258" y="6502358"/>
            <a:ext cx="2229333" cy="222933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10" id="10"/>
          <p:cNvSpPr/>
          <p:nvPr/>
        </p:nvSpPr>
        <p:spPr>
          <a:xfrm rot="-9999086">
            <a:off x="11850282" y="4958622"/>
            <a:ext cx="1188988" cy="0"/>
          </a:xfrm>
          <a:prstGeom prst="line">
            <a:avLst/>
          </a:prstGeom>
          <a:ln cap="flat" w="95250">
            <a:solidFill>
              <a:srgbClr val="003D60"/>
            </a:solidFill>
            <a:prstDash val="solid"/>
            <a:headEnd type="none" len="sm" w="sm"/>
            <a:tailEnd type="none" len="sm" w="sm"/>
          </a:ln>
        </p:spPr>
      </p:sp>
      <p:grpSp>
        <p:nvGrpSpPr>
          <p:cNvPr name="Group 11" id="11"/>
          <p:cNvGrpSpPr/>
          <p:nvPr/>
        </p:nvGrpSpPr>
        <p:grpSpPr>
          <a:xfrm rot="0">
            <a:off x="9765510" y="3656930"/>
            <a:ext cx="2229333" cy="222933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13" id="1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14" id="14"/>
          <p:cNvSpPr/>
          <p:nvPr/>
        </p:nvSpPr>
        <p:spPr>
          <a:xfrm flipH="true">
            <a:off x="14437966" y="4775658"/>
            <a:ext cx="1042437" cy="234571"/>
          </a:xfrm>
          <a:prstGeom prst="line">
            <a:avLst/>
          </a:prstGeom>
          <a:ln cap="flat" w="95250">
            <a:solidFill>
              <a:srgbClr val="003D60"/>
            </a:solidFill>
            <a:prstDash val="solid"/>
            <a:headEnd type="none" len="sm" w="sm"/>
            <a:tailEnd type="none" len="sm" w="sm"/>
          </a:ln>
        </p:spPr>
      </p:sp>
      <p:grpSp>
        <p:nvGrpSpPr>
          <p:cNvPr name="Group 15" id="15"/>
          <p:cNvGrpSpPr/>
          <p:nvPr/>
        </p:nvGrpSpPr>
        <p:grpSpPr>
          <a:xfrm rot="0">
            <a:off x="15177522" y="3659893"/>
            <a:ext cx="2229333" cy="222933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17" id="1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18" id="18"/>
          <p:cNvSpPr/>
          <p:nvPr/>
        </p:nvSpPr>
        <p:spPr>
          <a:xfrm rot="-3587180">
            <a:off x="12045092" y="6191885"/>
            <a:ext cx="1742998" cy="0"/>
          </a:xfrm>
          <a:prstGeom prst="line">
            <a:avLst/>
          </a:prstGeom>
          <a:ln cap="flat" w="95250">
            <a:solidFill>
              <a:srgbClr val="003D60"/>
            </a:solidFill>
            <a:prstDash val="solid"/>
            <a:headEnd type="none" len="sm" w="sm"/>
            <a:tailEnd type="none" len="sm" w="sm"/>
          </a:ln>
        </p:spPr>
      </p:sp>
      <p:grpSp>
        <p:nvGrpSpPr>
          <p:cNvPr name="Group 19" id="19"/>
          <p:cNvGrpSpPr/>
          <p:nvPr/>
        </p:nvGrpSpPr>
        <p:grpSpPr>
          <a:xfrm rot="0">
            <a:off x="11125819" y="6630070"/>
            <a:ext cx="2229333" cy="222933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C00"/>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22" id="22"/>
          <p:cNvSpPr/>
          <p:nvPr/>
        </p:nvSpPr>
        <p:spPr>
          <a:xfrm>
            <a:off x="13179219" y="3937003"/>
            <a:ext cx="655395" cy="95250"/>
          </a:xfrm>
          <a:prstGeom prst="line">
            <a:avLst/>
          </a:prstGeom>
          <a:ln cap="flat" w="95250">
            <a:solidFill>
              <a:srgbClr val="003D60"/>
            </a:solidFill>
            <a:prstDash val="solid"/>
            <a:headEnd type="none" len="sm" w="sm"/>
            <a:tailEnd type="none" len="sm" w="sm"/>
          </a:ln>
        </p:spPr>
      </p:sp>
      <p:grpSp>
        <p:nvGrpSpPr>
          <p:cNvPr name="Group 23" id="23"/>
          <p:cNvGrpSpPr/>
          <p:nvPr/>
        </p:nvGrpSpPr>
        <p:grpSpPr>
          <a:xfrm rot="0">
            <a:off x="12411900" y="4312325"/>
            <a:ext cx="2190032" cy="219003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3D60"/>
            </a:solidFill>
            <a:ln cap="sq">
              <a:noFill/>
              <a:prstDash val="solid"/>
              <a:miter/>
            </a:ln>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06631" y="1036440"/>
            <a:ext cx="10750631" cy="2158058"/>
            <a:chOff x="0" y="0"/>
            <a:chExt cx="2831442" cy="568377"/>
          </a:xfrm>
        </p:grpSpPr>
        <p:sp>
          <p:nvSpPr>
            <p:cNvPr name="Freeform 27" id="27"/>
            <p:cNvSpPr/>
            <p:nvPr/>
          </p:nvSpPr>
          <p:spPr>
            <a:xfrm flipH="false" flipV="false" rot="0">
              <a:off x="0" y="0"/>
              <a:ext cx="2831442" cy="568377"/>
            </a:xfrm>
            <a:custGeom>
              <a:avLst/>
              <a:gdLst/>
              <a:ahLst/>
              <a:cxnLst/>
              <a:rect r="r" b="b" t="t" l="l"/>
              <a:pathLst>
                <a:path h="568377" w="2831442">
                  <a:moveTo>
                    <a:pt x="65532" y="0"/>
                  </a:moveTo>
                  <a:lnTo>
                    <a:pt x="2765909" y="0"/>
                  </a:lnTo>
                  <a:cubicBezTo>
                    <a:pt x="2802102" y="0"/>
                    <a:pt x="2831442" y="29340"/>
                    <a:pt x="2831442" y="65532"/>
                  </a:cubicBezTo>
                  <a:lnTo>
                    <a:pt x="2831442" y="502845"/>
                  </a:lnTo>
                  <a:cubicBezTo>
                    <a:pt x="2831442" y="520225"/>
                    <a:pt x="2824538" y="536894"/>
                    <a:pt x="2812248" y="549183"/>
                  </a:cubicBezTo>
                  <a:cubicBezTo>
                    <a:pt x="2799958" y="561473"/>
                    <a:pt x="2783290" y="568377"/>
                    <a:pt x="2765909" y="568377"/>
                  </a:cubicBezTo>
                  <a:lnTo>
                    <a:pt x="65532" y="568377"/>
                  </a:lnTo>
                  <a:cubicBezTo>
                    <a:pt x="48152" y="568377"/>
                    <a:pt x="31484" y="561473"/>
                    <a:pt x="19194" y="549183"/>
                  </a:cubicBezTo>
                  <a:cubicBezTo>
                    <a:pt x="6904" y="536894"/>
                    <a:pt x="0" y="520225"/>
                    <a:pt x="0" y="502845"/>
                  </a:cubicBezTo>
                  <a:lnTo>
                    <a:pt x="0" y="65532"/>
                  </a:lnTo>
                  <a:cubicBezTo>
                    <a:pt x="0" y="48152"/>
                    <a:pt x="6904" y="31484"/>
                    <a:pt x="19194" y="19194"/>
                  </a:cubicBezTo>
                  <a:cubicBezTo>
                    <a:pt x="31484" y="6904"/>
                    <a:pt x="48152" y="0"/>
                    <a:pt x="65532" y="0"/>
                  </a:cubicBezTo>
                  <a:close/>
                </a:path>
              </a:pathLst>
            </a:custGeom>
            <a:solidFill>
              <a:srgbClr val="FFBC00"/>
            </a:solidFill>
          </p:spPr>
        </p:sp>
        <p:sp>
          <p:nvSpPr>
            <p:cNvPr name="TextBox 28" id="28"/>
            <p:cNvSpPr txBox="true"/>
            <p:nvPr/>
          </p:nvSpPr>
          <p:spPr>
            <a:xfrm>
              <a:off x="0" y="-57150"/>
              <a:ext cx="2831442" cy="625527"/>
            </a:xfrm>
            <a:prstGeom prst="rect">
              <a:avLst/>
            </a:prstGeom>
          </p:spPr>
          <p:txBody>
            <a:bodyPr anchor="ctr" rtlCol="false" tIns="50800" lIns="50800" bIns="50800" rIns="50800"/>
            <a:lstStyle/>
            <a:p>
              <a:pPr algn="ctr">
                <a:lnSpc>
                  <a:spcPts val="2659"/>
                </a:lnSpc>
              </a:pPr>
            </a:p>
          </p:txBody>
        </p:sp>
      </p:grpSp>
      <p:sp>
        <p:nvSpPr>
          <p:cNvPr name="Freeform 29" id="29"/>
          <p:cNvSpPr/>
          <p:nvPr/>
        </p:nvSpPr>
        <p:spPr>
          <a:xfrm flipH="false" flipV="false" rot="0">
            <a:off x="12781667" y="4664925"/>
            <a:ext cx="1355248" cy="1484834"/>
          </a:xfrm>
          <a:custGeom>
            <a:avLst/>
            <a:gdLst/>
            <a:ahLst/>
            <a:cxnLst/>
            <a:rect r="r" b="b" t="t" l="l"/>
            <a:pathLst>
              <a:path h="1484834" w="1355248">
                <a:moveTo>
                  <a:pt x="0" y="0"/>
                </a:moveTo>
                <a:lnTo>
                  <a:pt x="1355249" y="0"/>
                </a:lnTo>
                <a:lnTo>
                  <a:pt x="1355249" y="1484834"/>
                </a:lnTo>
                <a:lnTo>
                  <a:pt x="0" y="14848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0" id="30"/>
          <p:cNvSpPr txBox="true"/>
          <p:nvPr/>
        </p:nvSpPr>
        <p:spPr>
          <a:xfrm rot="0">
            <a:off x="9942198" y="4473794"/>
            <a:ext cx="1875958" cy="509881"/>
          </a:xfrm>
          <a:prstGeom prst="rect">
            <a:avLst/>
          </a:prstGeom>
        </p:spPr>
        <p:txBody>
          <a:bodyPr anchor="t" rtlCol="false" tIns="0" lIns="0" bIns="0" rIns="0">
            <a:spAutoFit/>
          </a:bodyPr>
          <a:lstStyle/>
          <a:p>
            <a:pPr algn="ctr">
              <a:lnSpc>
                <a:spcPts val="3917"/>
              </a:lnSpc>
              <a:spcBef>
                <a:spcPct val="0"/>
              </a:spcBef>
            </a:pPr>
            <a:r>
              <a:rPr lang="en-US" sz="2798">
                <a:solidFill>
                  <a:srgbClr val="000000"/>
                </a:solidFill>
                <a:latin typeface="Poppins Bold"/>
              </a:rPr>
              <a:t>PLAN</a:t>
            </a:r>
          </a:p>
        </p:txBody>
      </p:sp>
      <p:sp>
        <p:nvSpPr>
          <p:cNvPr name="TextBox 31" id="31"/>
          <p:cNvSpPr txBox="true"/>
          <p:nvPr/>
        </p:nvSpPr>
        <p:spPr>
          <a:xfrm rot="0">
            <a:off x="1028700" y="1420144"/>
            <a:ext cx="7402224" cy="1381125"/>
          </a:xfrm>
          <a:prstGeom prst="rect">
            <a:avLst/>
          </a:prstGeom>
        </p:spPr>
        <p:txBody>
          <a:bodyPr anchor="t" rtlCol="false" tIns="0" lIns="0" bIns="0" rIns="0">
            <a:spAutoFit/>
          </a:bodyPr>
          <a:lstStyle/>
          <a:p>
            <a:pPr algn="l">
              <a:lnSpc>
                <a:spcPts val="5400"/>
              </a:lnSpc>
            </a:pPr>
            <a:r>
              <a:rPr lang="en-US" sz="4500">
                <a:solidFill>
                  <a:srgbClr val="000000"/>
                </a:solidFill>
                <a:latin typeface="League Spartan Bold"/>
              </a:rPr>
              <a:t>ELEMENT OF OPERATION MANAGEMENT</a:t>
            </a:r>
          </a:p>
        </p:txBody>
      </p:sp>
      <p:sp>
        <p:nvSpPr>
          <p:cNvPr name="TextBox 32" id="32"/>
          <p:cNvSpPr txBox="true"/>
          <p:nvPr/>
        </p:nvSpPr>
        <p:spPr>
          <a:xfrm rot="0">
            <a:off x="1028700" y="3785048"/>
            <a:ext cx="8115300" cy="2101215"/>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33" id="33"/>
          <p:cNvSpPr txBox="true"/>
          <p:nvPr/>
        </p:nvSpPr>
        <p:spPr>
          <a:xfrm rot="0">
            <a:off x="1028700" y="6475268"/>
            <a:ext cx="8115300" cy="2101215"/>
          </a:xfrm>
          <a:prstGeom prst="rect">
            <a:avLst/>
          </a:prstGeom>
        </p:spPr>
        <p:txBody>
          <a:bodyPr anchor="t" rtlCol="false" tIns="0" lIns="0" bIns="0" rIns="0">
            <a:spAutoFit/>
          </a:bodyPr>
          <a:lstStyle/>
          <a:p>
            <a:pPr algn="just">
              <a:lnSpc>
                <a:spcPts val="3359"/>
              </a:lnSpc>
              <a:spcBef>
                <a:spcPct val="0"/>
              </a:spcBef>
            </a:pPr>
            <a:r>
              <a:rPr lang="en-US" sz="2399">
                <a:solidFill>
                  <a:srgbClr val="000000"/>
                </a:solidFill>
                <a:latin typeface="Poppins"/>
              </a:rPr>
              <a:t>Duis aute irure dolor in reprehenderit in voluptate velit esse cillum dolore eu fugiat nulla pariatur. Excepteur sint occaecat cupidatat non proident, sunt in culpa qui officia deserunt mollit anim id est laborum.</a:t>
            </a:r>
          </a:p>
        </p:txBody>
      </p:sp>
      <p:sp>
        <p:nvSpPr>
          <p:cNvPr name="TextBox 34" id="34"/>
          <p:cNvSpPr txBox="true"/>
          <p:nvPr/>
        </p:nvSpPr>
        <p:spPr>
          <a:xfrm rot="0">
            <a:off x="12411300" y="2344747"/>
            <a:ext cx="2229333" cy="509881"/>
          </a:xfrm>
          <a:prstGeom prst="rect">
            <a:avLst/>
          </a:prstGeom>
        </p:spPr>
        <p:txBody>
          <a:bodyPr anchor="t" rtlCol="false" tIns="0" lIns="0" bIns="0" rIns="0">
            <a:spAutoFit/>
          </a:bodyPr>
          <a:lstStyle/>
          <a:p>
            <a:pPr algn="ctr">
              <a:lnSpc>
                <a:spcPts val="3917"/>
              </a:lnSpc>
              <a:spcBef>
                <a:spcPct val="0"/>
              </a:spcBef>
            </a:pPr>
            <a:r>
              <a:rPr lang="en-US" sz="2798">
                <a:solidFill>
                  <a:srgbClr val="000000"/>
                </a:solidFill>
                <a:latin typeface="Poppins Bold"/>
              </a:rPr>
              <a:t>PROCESS</a:t>
            </a:r>
          </a:p>
        </p:txBody>
      </p:sp>
      <p:sp>
        <p:nvSpPr>
          <p:cNvPr name="TextBox 35" id="35"/>
          <p:cNvSpPr txBox="true"/>
          <p:nvPr/>
        </p:nvSpPr>
        <p:spPr>
          <a:xfrm rot="0">
            <a:off x="15480402" y="4477817"/>
            <a:ext cx="1623572" cy="509955"/>
          </a:xfrm>
          <a:prstGeom prst="rect">
            <a:avLst/>
          </a:prstGeom>
        </p:spPr>
        <p:txBody>
          <a:bodyPr anchor="t" rtlCol="false" tIns="0" lIns="0" bIns="0" rIns="0">
            <a:spAutoFit/>
          </a:bodyPr>
          <a:lstStyle/>
          <a:p>
            <a:pPr algn="ctr">
              <a:lnSpc>
                <a:spcPts val="3917"/>
              </a:lnSpc>
              <a:spcBef>
                <a:spcPct val="0"/>
              </a:spcBef>
            </a:pPr>
            <a:r>
              <a:rPr lang="en-US" sz="2798">
                <a:solidFill>
                  <a:srgbClr val="000000"/>
                </a:solidFill>
                <a:latin typeface="Poppins Bold"/>
              </a:rPr>
              <a:t>PEOPLE</a:t>
            </a:r>
          </a:p>
        </p:txBody>
      </p:sp>
      <p:sp>
        <p:nvSpPr>
          <p:cNvPr name="TextBox 36" id="36"/>
          <p:cNvSpPr txBox="true"/>
          <p:nvPr/>
        </p:nvSpPr>
        <p:spPr>
          <a:xfrm rot="0">
            <a:off x="14186296" y="7319184"/>
            <a:ext cx="2229333" cy="509955"/>
          </a:xfrm>
          <a:prstGeom prst="rect">
            <a:avLst/>
          </a:prstGeom>
        </p:spPr>
        <p:txBody>
          <a:bodyPr anchor="t" rtlCol="false" tIns="0" lIns="0" bIns="0" rIns="0">
            <a:spAutoFit/>
          </a:bodyPr>
          <a:lstStyle/>
          <a:p>
            <a:pPr algn="ctr">
              <a:lnSpc>
                <a:spcPts val="3917"/>
              </a:lnSpc>
              <a:spcBef>
                <a:spcPct val="0"/>
              </a:spcBef>
            </a:pPr>
            <a:r>
              <a:rPr lang="en-US" sz="2798">
                <a:solidFill>
                  <a:srgbClr val="000000"/>
                </a:solidFill>
                <a:latin typeface="Poppins Bold"/>
              </a:rPr>
              <a:t>POSITIONS</a:t>
            </a:r>
          </a:p>
        </p:txBody>
      </p:sp>
      <p:sp>
        <p:nvSpPr>
          <p:cNvPr name="TextBox 37" id="37"/>
          <p:cNvSpPr txBox="true"/>
          <p:nvPr/>
        </p:nvSpPr>
        <p:spPr>
          <a:xfrm rot="0">
            <a:off x="11457763" y="7446896"/>
            <a:ext cx="1565446" cy="509955"/>
          </a:xfrm>
          <a:prstGeom prst="rect">
            <a:avLst/>
          </a:prstGeom>
        </p:spPr>
        <p:txBody>
          <a:bodyPr anchor="t" rtlCol="false" tIns="0" lIns="0" bIns="0" rIns="0">
            <a:spAutoFit/>
          </a:bodyPr>
          <a:lstStyle/>
          <a:p>
            <a:pPr algn="ctr">
              <a:lnSpc>
                <a:spcPts val="3917"/>
              </a:lnSpc>
              <a:spcBef>
                <a:spcPct val="0"/>
              </a:spcBef>
            </a:pPr>
            <a:r>
              <a:rPr lang="en-US" sz="2798">
                <a:solidFill>
                  <a:srgbClr val="000000"/>
                </a:solidFill>
                <a:latin typeface="Poppins Bold"/>
              </a:rPr>
              <a:t>PROFIT</a:t>
            </a:r>
          </a:p>
        </p:txBody>
      </p:sp>
      <p:grpSp>
        <p:nvGrpSpPr>
          <p:cNvPr name="Group 38" id="38"/>
          <p:cNvGrpSpPr/>
          <p:nvPr/>
        </p:nvGrpSpPr>
        <p:grpSpPr>
          <a:xfrm rot="0">
            <a:off x="-499604" y="9764278"/>
            <a:ext cx="19491312" cy="1014155"/>
            <a:chOff x="0" y="0"/>
            <a:chExt cx="5133514" cy="267103"/>
          </a:xfrm>
        </p:grpSpPr>
        <p:sp>
          <p:nvSpPr>
            <p:cNvPr name="Freeform 39" id="39"/>
            <p:cNvSpPr/>
            <p:nvPr/>
          </p:nvSpPr>
          <p:spPr>
            <a:xfrm flipH="false" flipV="false" rot="0">
              <a:off x="0" y="0"/>
              <a:ext cx="5133514" cy="267103"/>
            </a:xfrm>
            <a:custGeom>
              <a:avLst/>
              <a:gdLst/>
              <a:ahLst/>
              <a:cxnLst/>
              <a:rect r="r" b="b" t="t" l="l"/>
              <a:pathLst>
                <a:path h="267103" w="5133514">
                  <a:moveTo>
                    <a:pt x="0" y="0"/>
                  </a:moveTo>
                  <a:lnTo>
                    <a:pt x="5133514" y="0"/>
                  </a:lnTo>
                  <a:lnTo>
                    <a:pt x="5133514" y="267103"/>
                  </a:lnTo>
                  <a:lnTo>
                    <a:pt x="0" y="267103"/>
                  </a:lnTo>
                  <a:close/>
                </a:path>
              </a:pathLst>
            </a:custGeom>
            <a:solidFill>
              <a:srgbClr val="FFBC00"/>
            </a:solidFill>
          </p:spPr>
        </p:sp>
        <p:sp>
          <p:nvSpPr>
            <p:cNvPr name="TextBox 40" id="40"/>
            <p:cNvSpPr txBox="true"/>
            <p:nvPr/>
          </p:nvSpPr>
          <p:spPr>
            <a:xfrm>
              <a:off x="0" y="-57150"/>
              <a:ext cx="5133514" cy="324253"/>
            </a:xfrm>
            <a:prstGeom prst="rect">
              <a:avLst/>
            </a:prstGeom>
          </p:spPr>
          <p:txBody>
            <a:bodyPr anchor="ctr" rtlCol="false" tIns="50800" lIns="50800" bIns="50800" rIns="50800"/>
            <a:lstStyle/>
            <a:p>
              <a:pPr algn="ctr">
                <a:lnSpc>
                  <a:spcPts val="2659"/>
                </a:lnSpc>
              </a:pPr>
            </a:p>
          </p:txBody>
        </p:sp>
      </p:grpSp>
      <p:sp>
        <p:nvSpPr>
          <p:cNvPr name="Freeform 41" id="41"/>
          <p:cNvSpPr/>
          <p:nvPr/>
        </p:nvSpPr>
        <p:spPr>
          <a:xfrm flipH="true" flipV="true" rot="0">
            <a:off x="15701504" y="5868349"/>
            <a:ext cx="3840627" cy="5012238"/>
          </a:xfrm>
          <a:custGeom>
            <a:avLst/>
            <a:gdLst/>
            <a:ahLst/>
            <a:cxnLst/>
            <a:rect r="r" b="b" t="t" l="l"/>
            <a:pathLst>
              <a:path h="5012238" w="3840627">
                <a:moveTo>
                  <a:pt x="3840627" y="5012238"/>
                </a:moveTo>
                <a:lnTo>
                  <a:pt x="0" y="5012238"/>
                </a:lnTo>
                <a:lnTo>
                  <a:pt x="0" y="0"/>
                </a:lnTo>
                <a:lnTo>
                  <a:pt x="3840627" y="0"/>
                </a:lnTo>
                <a:lnTo>
                  <a:pt x="3840627" y="501223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2" id="42"/>
          <p:cNvSpPr/>
          <p:nvPr/>
        </p:nvSpPr>
        <p:spPr>
          <a:xfrm flipH="true" flipV="false" rot="0">
            <a:off x="15701504" y="-690757"/>
            <a:ext cx="3840627" cy="5012238"/>
          </a:xfrm>
          <a:custGeom>
            <a:avLst/>
            <a:gdLst/>
            <a:ahLst/>
            <a:cxnLst/>
            <a:rect r="r" b="b" t="t" l="l"/>
            <a:pathLst>
              <a:path h="5012238" w="3840627">
                <a:moveTo>
                  <a:pt x="3840627" y="0"/>
                </a:moveTo>
                <a:lnTo>
                  <a:pt x="0" y="0"/>
                </a:lnTo>
                <a:lnTo>
                  <a:pt x="0" y="5012238"/>
                </a:lnTo>
                <a:lnTo>
                  <a:pt x="3840627" y="5012238"/>
                </a:lnTo>
                <a:lnTo>
                  <a:pt x="384062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996510" y="5143500"/>
            <a:ext cx="2854017" cy="285401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03D60"/>
            </a:solidFill>
          </p:spPr>
        </p:sp>
        <p:sp>
          <p:nvSpPr>
            <p:cNvPr name="TextBox 5" id="5"/>
            <p:cNvSpPr txBox="true"/>
            <p:nvPr/>
          </p:nvSpPr>
          <p:spPr>
            <a:xfrm>
              <a:off x="63500" y="6350"/>
              <a:ext cx="685800" cy="74295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42214" y="5143500"/>
            <a:ext cx="2854017" cy="28540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03D60"/>
            </a:solidFill>
          </p:spPr>
        </p:sp>
        <p:sp>
          <p:nvSpPr>
            <p:cNvPr name="TextBox 8" id="8"/>
            <p:cNvSpPr txBox="true"/>
            <p:nvPr/>
          </p:nvSpPr>
          <p:spPr>
            <a:xfrm>
              <a:off x="63500" y="6350"/>
              <a:ext cx="685800" cy="74295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819422" y="5143500"/>
            <a:ext cx="2854017" cy="285401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03D60"/>
            </a:solidFill>
          </p:spPr>
        </p:sp>
        <p:sp>
          <p:nvSpPr>
            <p:cNvPr name="TextBox 11" id="11"/>
            <p:cNvSpPr txBox="true"/>
            <p:nvPr/>
          </p:nvSpPr>
          <p:spPr>
            <a:xfrm>
              <a:off x="63500" y="6350"/>
              <a:ext cx="685800" cy="74295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096257" y="5143500"/>
            <a:ext cx="2854017" cy="285401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03D60"/>
            </a:solidFill>
          </p:spPr>
        </p:sp>
        <p:sp>
          <p:nvSpPr>
            <p:cNvPr name="TextBox 14" id="14"/>
            <p:cNvSpPr txBox="true"/>
            <p:nvPr/>
          </p:nvSpPr>
          <p:spPr>
            <a:xfrm>
              <a:off x="63500" y="6350"/>
              <a:ext cx="685800" cy="7429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4389187" y="5143500"/>
            <a:ext cx="2854017" cy="2854017"/>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solidFill>
              <a:srgbClr val="003D60"/>
            </a:solidFill>
          </p:spPr>
        </p:sp>
        <p:sp>
          <p:nvSpPr>
            <p:cNvPr name="TextBox 17" id="17"/>
            <p:cNvSpPr txBox="true"/>
            <p:nvPr/>
          </p:nvSpPr>
          <p:spPr>
            <a:xfrm>
              <a:off x="63500" y="6350"/>
              <a:ext cx="685800" cy="74295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577641" y="5724631"/>
            <a:ext cx="1691755" cy="1691755"/>
          </a:xfrm>
          <a:custGeom>
            <a:avLst/>
            <a:gdLst/>
            <a:ahLst/>
            <a:cxnLst/>
            <a:rect r="r" b="b" t="t" l="l"/>
            <a:pathLst>
              <a:path h="1691755" w="1691755">
                <a:moveTo>
                  <a:pt x="0" y="0"/>
                </a:moveTo>
                <a:lnTo>
                  <a:pt x="1691755" y="0"/>
                </a:lnTo>
                <a:lnTo>
                  <a:pt x="1691755" y="1691755"/>
                </a:lnTo>
                <a:lnTo>
                  <a:pt x="0" y="16917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5017337" y="5618623"/>
            <a:ext cx="1903771" cy="1903771"/>
          </a:xfrm>
          <a:custGeom>
            <a:avLst/>
            <a:gdLst/>
            <a:ahLst/>
            <a:cxnLst/>
            <a:rect r="r" b="b" t="t" l="l"/>
            <a:pathLst>
              <a:path h="1903771" w="1903771">
                <a:moveTo>
                  <a:pt x="0" y="0"/>
                </a:moveTo>
                <a:lnTo>
                  <a:pt x="1903771" y="0"/>
                </a:lnTo>
                <a:lnTo>
                  <a:pt x="1903771" y="1903771"/>
                </a:lnTo>
                <a:lnTo>
                  <a:pt x="0" y="19037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8298453" y="5658727"/>
            <a:ext cx="1895955" cy="1823564"/>
          </a:xfrm>
          <a:custGeom>
            <a:avLst/>
            <a:gdLst/>
            <a:ahLst/>
            <a:cxnLst/>
            <a:rect r="r" b="b" t="t" l="l"/>
            <a:pathLst>
              <a:path h="1823564" w="1895955">
                <a:moveTo>
                  <a:pt x="0" y="0"/>
                </a:moveTo>
                <a:lnTo>
                  <a:pt x="1895956" y="0"/>
                </a:lnTo>
                <a:lnTo>
                  <a:pt x="1895956" y="1823564"/>
                </a:lnTo>
                <a:lnTo>
                  <a:pt x="0" y="182356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1" id="21"/>
          <p:cNvSpPr/>
          <p:nvPr/>
        </p:nvSpPr>
        <p:spPr>
          <a:xfrm flipH="false" flipV="false" rot="0">
            <a:off x="11830312" y="5585671"/>
            <a:ext cx="1496954" cy="1969676"/>
          </a:xfrm>
          <a:custGeom>
            <a:avLst/>
            <a:gdLst/>
            <a:ahLst/>
            <a:cxnLst/>
            <a:rect r="r" b="b" t="t" l="l"/>
            <a:pathLst>
              <a:path h="1969676" w="1496954">
                <a:moveTo>
                  <a:pt x="0" y="0"/>
                </a:moveTo>
                <a:lnTo>
                  <a:pt x="1496953" y="0"/>
                </a:lnTo>
                <a:lnTo>
                  <a:pt x="1496953" y="1969676"/>
                </a:lnTo>
                <a:lnTo>
                  <a:pt x="0" y="196967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2" id="22"/>
          <p:cNvSpPr/>
          <p:nvPr/>
        </p:nvSpPr>
        <p:spPr>
          <a:xfrm flipH="false" flipV="false" rot="0">
            <a:off x="14828322" y="5582635"/>
            <a:ext cx="1975747" cy="1975747"/>
          </a:xfrm>
          <a:custGeom>
            <a:avLst/>
            <a:gdLst/>
            <a:ahLst/>
            <a:cxnLst/>
            <a:rect r="r" b="b" t="t" l="l"/>
            <a:pathLst>
              <a:path h="1975747" w="1975747">
                <a:moveTo>
                  <a:pt x="0" y="0"/>
                </a:moveTo>
                <a:lnTo>
                  <a:pt x="1975748" y="0"/>
                </a:lnTo>
                <a:lnTo>
                  <a:pt x="1975748" y="1975747"/>
                </a:lnTo>
                <a:lnTo>
                  <a:pt x="0" y="197574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23" id="23"/>
          <p:cNvGrpSpPr/>
          <p:nvPr/>
        </p:nvGrpSpPr>
        <p:grpSpPr>
          <a:xfrm rot="0">
            <a:off x="3849844" y="685800"/>
            <a:ext cx="10555438" cy="2057400"/>
            <a:chOff x="0" y="0"/>
            <a:chExt cx="2780033" cy="541867"/>
          </a:xfrm>
        </p:grpSpPr>
        <p:sp>
          <p:nvSpPr>
            <p:cNvPr name="Freeform 24" id="24"/>
            <p:cNvSpPr/>
            <p:nvPr/>
          </p:nvSpPr>
          <p:spPr>
            <a:xfrm flipH="false" flipV="false" rot="0">
              <a:off x="0" y="0"/>
              <a:ext cx="2780033" cy="541867"/>
            </a:xfrm>
            <a:custGeom>
              <a:avLst/>
              <a:gdLst/>
              <a:ahLst/>
              <a:cxnLst/>
              <a:rect r="r" b="b" t="t" l="l"/>
              <a:pathLst>
                <a:path h="541867" w="2780033">
                  <a:moveTo>
                    <a:pt x="67478" y="0"/>
                  </a:moveTo>
                  <a:lnTo>
                    <a:pt x="2712556" y="0"/>
                  </a:lnTo>
                  <a:cubicBezTo>
                    <a:pt x="2730452" y="0"/>
                    <a:pt x="2747615" y="7109"/>
                    <a:pt x="2760270" y="19764"/>
                  </a:cubicBezTo>
                  <a:cubicBezTo>
                    <a:pt x="2772924" y="32418"/>
                    <a:pt x="2780033" y="49581"/>
                    <a:pt x="2780033" y="67478"/>
                  </a:cubicBezTo>
                  <a:lnTo>
                    <a:pt x="2780033" y="474389"/>
                  </a:lnTo>
                  <a:cubicBezTo>
                    <a:pt x="2780033" y="511656"/>
                    <a:pt x="2749822" y="541867"/>
                    <a:pt x="2712556" y="541867"/>
                  </a:cubicBezTo>
                  <a:lnTo>
                    <a:pt x="67478" y="541867"/>
                  </a:lnTo>
                  <a:cubicBezTo>
                    <a:pt x="30211" y="541867"/>
                    <a:pt x="0" y="511656"/>
                    <a:pt x="0" y="474389"/>
                  </a:cubicBezTo>
                  <a:lnTo>
                    <a:pt x="0" y="67478"/>
                  </a:lnTo>
                  <a:cubicBezTo>
                    <a:pt x="0" y="30211"/>
                    <a:pt x="30211" y="0"/>
                    <a:pt x="67478" y="0"/>
                  </a:cubicBezTo>
                  <a:close/>
                </a:path>
              </a:pathLst>
            </a:custGeom>
            <a:solidFill>
              <a:srgbClr val="FFBC00"/>
            </a:solidFill>
          </p:spPr>
        </p:sp>
        <p:sp>
          <p:nvSpPr>
            <p:cNvPr name="TextBox 25" id="25"/>
            <p:cNvSpPr txBox="true"/>
            <p:nvPr/>
          </p:nvSpPr>
          <p:spPr>
            <a:xfrm>
              <a:off x="0" y="-57150"/>
              <a:ext cx="2780033" cy="599017"/>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4928203" y="1019175"/>
            <a:ext cx="8398721" cy="1381125"/>
          </a:xfrm>
          <a:prstGeom prst="rect">
            <a:avLst/>
          </a:prstGeom>
        </p:spPr>
        <p:txBody>
          <a:bodyPr anchor="t" rtlCol="false" tIns="0" lIns="0" bIns="0" rIns="0">
            <a:spAutoFit/>
          </a:bodyPr>
          <a:lstStyle/>
          <a:p>
            <a:pPr algn="ctr">
              <a:lnSpc>
                <a:spcPts val="5400"/>
              </a:lnSpc>
            </a:pPr>
            <a:r>
              <a:rPr lang="en-US" sz="4500">
                <a:solidFill>
                  <a:srgbClr val="000000"/>
                </a:solidFill>
                <a:latin typeface="League Spartan Bold"/>
              </a:rPr>
              <a:t>DECISIONS OF OPERATION MANAGEMENT</a:t>
            </a:r>
          </a:p>
        </p:txBody>
      </p:sp>
      <p:sp>
        <p:nvSpPr>
          <p:cNvPr name="TextBox 27" id="27"/>
          <p:cNvSpPr txBox="true"/>
          <p:nvPr/>
        </p:nvSpPr>
        <p:spPr>
          <a:xfrm rot="0">
            <a:off x="1012605" y="3427730"/>
            <a:ext cx="16230600" cy="117284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p>
        </p:txBody>
      </p:sp>
      <p:sp>
        <p:nvSpPr>
          <p:cNvPr name="TextBox 28" id="28"/>
          <p:cNvSpPr txBox="true"/>
          <p:nvPr/>
        </p:nvSpPr>
        <p:spPr>
          <a:xfrm rot="0">
            <a:off x="996510" y="8475564"/>
            <a:ext cx="2854017"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Bold"/>
              </a:rPr>
              <a:t>GOOD SERVICES</a:t>
            </a:r>
          </a:p>
        </p:txBody>
      </p:sp>
      <p:sp>
        <p:nvSpPr>
          <p:cNvPr name="TextBox 29" id="29"/>
          <p:cNvSpPr txBox="true"/>
          <p:nvPr/>
        </p:nvSpPr>
        <p:spPr>
          <a:xfrm rot="0">
            <a:off x="4542214" y="8475564"/>
            <a:ext cx="2854017" cy="441226"/>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Bold"/>
              </a:rPr>
              <a:t>PROCESS DESIGN</a:t>
            </a:r>
          </a:p>
        </p:txBody>
      </p:sp>
      <p:sp>
        <p:nvSpPr>
          <p:cNvPr name="TextBox 30" id="30"/>
          <p:cNvSpPr txBox="true"/>
          <p:nvPr/>
        </p:nvSpPr>
        <p:spPr>
          <a:xfrm rot="0">
            <a:off x="7819422" y="8475564"/>
            <a:ext cx="2854017"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Bold"/>
              </a:rPr>
              <a:t>SCHEDULING</a:t>
            </a:r>
          </a:p>
        </p:txBody>
      </p:sp>
      <p:sp>
        <p:nvSpPr>
          <p:cNvPr name="TextBox 31" id="31"/>
          <p:cNvSpPr txBox="true"/>
          <p:nvPr/>
        </p:nvSpPr>
        <p:spPr>
          <a:xfrm rot="0">
            <a:off x="11096257" y="8475564"/>
            <a:ext cx="2854017"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Bold"/>
              </a:rPr>
              <a:t>INVENTORY</a:t>
            </a:r>
          </a:p>
        </p:txBody>
      </p:sp>
      <p:sp>
        <p:nvSpPr>
          <p:cNvPr name="TextBox 32" id="32"/>
          <p:cNvSpPr txBox="true"/>
          <p:nvPr/>
        </p:nvSpPr>
        <p:spPr>
          <a:xfrm rot="0">
            <a:off x="14389187" y="8475564"/>
            <a:ext cx="2854017" cy="441325"/>
          </a:xfrm>
          <a:prstGeom prst="rect">
            <a:avLst/>
          </a:prstGeom>
        </p:spPr>
        <p:txBody>
          <a:bodyPr anchor="t" rtlCol="false" tIns="0" lIns="0" bIns="0" rIns="0">
            <a:spAutoFit/>
          </a:bodyPr>
          <a:lstStyle/>
          <a:p>
            <a:pPr algn="ctr">
              <a:lnSpc>
                <a:spcPts val="3499"/>
              </a:lnSpc>
              <a:spcBef>
                <a:spcPct val="0"/>
              </a:spcBef>
            </a:pPr>
            <a:r>
              <a:rPr lang="en-US" sz="2499">
                <a:solidFill>
                  <a:srgbClr val="000000"/>
                </a:solidFill>
                <a:latin typeface="Poppins Bold"/>
              </a:rPr>
              <a:t>MAINTENANCE</a:t>
            </a:r>
          </a:p>
        </p:txBody>
      </p:sp>
      <p:sp>
        <p:nvSpPr>
          <p:cNvPr name="Freeform 33" id="33"/>
          <p:cNvSpPr/>
          <p:nvPr/>
        </p:nvSpPr>
        <p:spPr>
          <a:xfrm flipH="false" flipV="false" rot="0">
            <a:off x="-1254131" y="-690757"/>
            <a:ext cx="3840627" cy="5012238"/>
          </a:xfrm>
          <a:custGeom>
            <a:avLst/>
            <a:gdLst/>
            <a:ahLst/>
            <a:cxnLst/>
            <a:rect r="r" b="b" t="t" l="l"/>
            <a:pathLst>
              <a:path h="5012238" w="3840627">
                <a:moveTo>
                  <a:pt x="0" y="0"/>
                </a:moveTo>
                <a:lnTo>
                  <a:pt x="3840627" y="0"/>
                </a:lnTo>
                <a:lnTo>
                  <a:pt x="3840627" y="5012238"/>
                </a:lnTo>
                <a:lnTo>
                  <a:pt x="0" y="50122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4" id="34"/>
          <p:cNvSpPr/>
          <p:nvPr/>
        </p:nvSpPr>
        <p:spPr>
          <a:xfrm flipH="true" flipV="false" rot="0">
            <a:off x="15701504" y="-690757"/>
            <a:ext cx="3840627" cy="5012238"/>
          </a:xfrm>
          <a:custGeom>
            <a:avLst/>
            <a:gdLst/>
            <a:ahLst/>
            <a:cxnLst/>
            <a:rect r="r" b="b" t="t" l="l"/>
            <a:pathLst>
              <a:path h="5012238" w="3840627">
                <a:moveTo>
                  <a:pt x="3840627" y="0"/>
                </a:moveTo>
                <a:lnTo>
                  <a:pt x="0" y="0"/>
                </a:lnTo>
                <a:lnTo>
                  <a:pt x="0" y="5012238"/>
                </a:lnTo>
                <a:lnTo>
                  <a:pt x="3840627" y="5012238"/>
                </a:lnTo>
                <a:lnTo>
                  <a:pt x="3840627"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35" id="35"/>
          <p:cNvGrpSpPr/>
          <p:nvPr/>
        </p:nvGrpSpPr>
        <p:grpSpPr>
          <a:xfrm rot="0">
            <a:off x="-499604" y="9662672"/>
            <a:ext cx="19491312" cy="1115761"/>
            <a:chOff x="0" y="0"/>
            <a:chExt cx="5133514" cy="293863"/>
          </a:xfrm>
        </p:grpSpPr>
        <p:sp>
          <p:nvSpPr>
            <p:cNvPr name="Freeform 36" id="36"/>
            <p:cNvSpPr/>
            <p:nvPr/>
          </p:nvSpPr>
          <p:spPr>
            <a:xfrm flipH="false" flipV="false" rot="0">
              <a:off x="0" y="0"/>
              <a:ext cx="5133514" cy="293863"/>
            </a:xfrm>
            <a:custGeom>
              <a:avLst/>
              <a:gdLst/>
              <a:ahLst/>
              <a:cxnLst/>
              <a:rect r="r" b="b" t="t" l="l"/>
              <a:pathLst>
                <a:path h="293863" w="5133514">
                  <a:moveTo>
                    <a:pt x="0" y="0"/>
                  </a:moveTo>
                  <a:lnTo>
                    <a:pt x="5133514" y="0"/>
                  </a:lnTo>
                  <a:lnTo>
                    <a:pt x="5133514" y="293863"/>
                  </a:lnTo>
                  <a:lnTo>
                    <a:pt x="0" y="293863"/>
                  </a:lnTo>
                  <a:close/>
                </a:path>
              </a:pathLst>
            </a:custGeom>
            <a:solidFill>
              <a:srgbClr val="FFBC00"/>
            </a:solidFill>
          </p:spPr>
        </p:sp>
        <p:sp>
          <p:nvSpPr>
            <p:cNvPr name="TextBox 37" id="37"/>
            <p:cNvSpPr txBox="true"/>
            <p:nvPr/>
          </p:nvSpPr>
          <p:spPr>
            <a:xfrm>
              <a:off x="0" y="-57150"/>
              <a:ext cx="5133514" cy="351013"/>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1813441"/>
            <a:ext cx="7242326" cy="3748790"/>
          </a:xfrm>
          <a:prstGeom prst="rect">
            <a:avLst/>
          </a:prstGeom>
        </p:spPr>
        <p:txBody>
          <a:bodyPr anchor="t" rtlCol="false" tIns="0" lIns="0" bIns="0" rIns="0">
            <a:spAutoFit/>
          </a:bodyPr>
          <a:lstStyle/>
          <a:p>
            <a:pPr algn="l">
              <a:lnSpc>
                <a:spcPts val="14471"/>
              </a:lnSpc>
            </a:pPr>
            <a:r>
              <a:rPr lang="en-US" sz="14471">
                <a:solidFill>
                  <a:srgbClr val="003D60"/>
                </a:solidFill>
                <a:latin typeface="League Spartan Bold"/>
              </a:rPr>
              <a:t>BREAK SLIDE</a:t>
            </a:r>
          </a:p>
        </p:txBody>
      </p:sp>
      <p:sp>
        <p:nvSpPr>
          <p:cNvPr name="TextBox 4" id="4"/>
          <p:cNvSpPr txBox="true"/>
          <p:nvPr/>
        </p:nvSpPr>
        <p:spPr>
          <a:xfrm rot="0">
            <a:off x="1028700" y="5662274"/>
            <a:ext cx="8115300" cy="1953675"/>
          </a:xfrm>
          <a:prstGeom prst="rect">
            <a:avLst/>
          </a:prstGeom>
        </p:spPr>
        <p:txBody>
          <a:bodyPr anchor="t" rtlCol="false" tIns="0" lIns="0" bIns="0" rIns="0">
            <a:spAutoFit/>
          </a:bodyPr>
          <a:lstStyle/>
          <a:p>
            <a:pPr algn="just">
              <a:lnSpc>
                <a:spcPts val="3079"/>
              </a:lnSpc>
            </a:pPr>
            <a:r>
              <a:rPr lang="en-US" sz="2199">
                <a:solidFill>
                  <a:srgbClr val="000000"/>
                </a:solidFill>
                <a:latin typeface="Poppins"/>
              </a:rPr>
              <a:t>Lorem ipsum dolor sit amet, consectetur adipiscing elit, sed do eiusmod tempor incididunt ut labore et dolore magna aliqua. Ut enim ad minim veniam, quis nostrud exercitation ullamco laboris nisi ut aliquip ex ea commodo consequat. </a:t>
            </a:r>
          </a:p>
        </p:txBody>
      </p:sp>
      <p:grpSp>
        <p:nvGrpSpPr>
          <p:cNvPr name="Group 5" id="5"/>
          <p:cNvGrpSpPr/>
          <p:nvPr/>
        </p:nvGrpSpPr>
        <p:grpSpPr>
          <a:xfrm rot="0">
            <a:off x="11619102" y="-437261"/>
            <a:ext cx="6964153" cy="10831841"/>
            <a:chOff x="0" y="0"/>
            <a:chExt cx="9285537" cy="14442454"/>
          </a:xfrm>
        </p:grpSpPr>
        <p:pic>
          <p:nvPicPr>
            <p:cNvPr name="Picture 6" id="6"/>
            <p:cNvPicPr>
              <a:picLocks noChangeAspect="true"/>
            </p:cNvPicPr>
            <p:nvPr/>
          </p:nvPicPr>
          <p:blipFill>
            <a:blip r:embed="rId3"/>
            <a:srcRect l="6992" t="0" r="51647" b="3504"/>
            <a:stretch>
              <a:fillRect/>
            </a:stretch>
          </p:blipFill>
          <p:spPr>
            <a:xfrm flipH="false" flipV="false">
              <a:off x="0" y="0"/>
              <a:ext cx="9285537" cy="14442454"/>
            </a:xfrm>
            <a:prstGeom prst="rect">
              <a:avLst/>
            </a:prstGeom>
          </p:spPr>
        </p:pic>
      </p:grpSp>
      <p:grpSp>
        <p:nvGrpSpPr>
          <p:cNvPr name="Group 7" id="7"/>
          <p:cNvGrpSpPr/>
          <p:nvPr/>
        </p:nvGrpSpPr>
        <p:grpSpPr>
          <a:xfrm rot="10799999">
            <a:off x="8927887" y="6253292"/>
            <a:ext cx="5443005" cy="4762630"/>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003D60"/>
            </a:solidFill>
          </p:spPr>
        </p:sp>
        <p:sp>
          <p:nvSpPr>
            <p:cNvPr name="TextBox 9" id="9"/>
            <p:cNvSpPr txBox="true"/>
            <p:nvPr/>
          </p:nvSpPr>
          <p:spPr>
            <a:xfrm>
              <a:off x="127000" y="-6350"/>
              <a:ext cx="558800" cy="38735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3609890">
            <a:off x="8010835" y="8023804"/>
            <a:ext cx="7216534" cy="342785"/>
          </a:xfrm>
          <a:custGeom>
            <a:avLst/>
            <a:gdLst/>
            <a:ahLst/>
            <a:cxnLst/>
            <a:rect r="r" b="b" t="t" l="l"/>
            <a:pathLst>
              <a:path h="342785" w="7216534">
                <a:moveTo>
                  <a:pt x="0" y="0"/>
                </a:moveTo>
                <a:lnTo>
                  <a:pt x="7216534" y="0"/>
                </a:lnTo>
                <a:lnTo>
                  <a:pt x="7216534" y="342785"/>
                </a:lnTo>
                <a:lnTo>
                  <a:pt x="0" y="342785"/>
                </a:lnTo>
                <a:lnTo>
                  <a:pt x="0" y="0"/>
                </a:lnTo>
                <a:close/>
              </a:path>
            </a:pathLst>
          </a:custGeom>
          <a:blipFill>
            <a:blip r:embed="rId4">
              <a:alphaModFix amt="55000"/>
            </a:blip>
            <a:stretch>
              <a:fillRect l="0" t="0" r="0" b="0"/>
            </a:stretch>
          </a:blipFill>
        </p:spPr>
      </p:sp>
      <p:sp>
        <p:nvSpPr>
          <p:cNvPr name="Freeform 11" id="11"/>
          <p:cNvSpPr/>
          <p:nvPr/>
        </p:nvSpPr>
        <p:spPr>
          <a:xfrm flipH="false" flipV="false" rot="-4357799">
            <a:off x="9281916" y="1895952"/>
            <a:ext cx="7216534" cy="342785"/>
          </a:xfrm>
          <a:custGeom>
            <a:avLst/>
            <a:gdLst/>
            <a:ahLst/>
            <a:cxnLst/>
            <a:rect r="r" b="b" t="t" l="l"/>
            <a:pathLst>
              <a:path h="342785" w="7216534">
                <a:moveTo>
                  <a:pt x="0" y="0"/>
                </a:moveTo>
                <a:lnTo>
                  <a:pt x="7216534" y="0"/>
                </a:lnTo>
                <a:lnTo>
                  <a:pt x="7216534" y="342785"/>
                </a:lnTo>
                <a:lnTo>
                  <a:pt x="0" y="342785"/>
                </a:lnTo>
                <a:lnTo>
                  <a:pt x="0" y="0"/>
                </a:lnTo>
                <a:close/>
              </a:path>
            </a:pathLst>
          </a:custGeom>
          <a:blipFill>
            <a:blip r:embed="rId4">
              <a:alphaModFix amt="55000"/>
            </a:blip>
            <a:stretch>
              <a:fillRect l="0" t="0" r="0" b="0"/>
            </a:stretch>
          </a:blipFill>
        </p:spPr>
      </p:sp>
      <p:grpSp>
        <p:nvGrpSpPr>
          <p:cNvPr name="Group 12" id="12"/>
          <p:cNvGrpSpPr/>
          <p:nvPr/>
        </p:nvGrpSpPr>
        <p:grpSpPr>
          <a:xfrm rot="-1772257">
            <a:off x="11681864" y="4320385"/>
            <a:ext cx="1688777" cy="7462842"/>
            <a:chOff x="0" y="0"/>
            <a:chExt cx="444781" cy="1965522"/>
          </a:xfrm>
        </p:grpSpPr>
        <p:sp>
          <p:nvSpPr>
            <p:cNvPr name="Freeform 13" id="13"/>
            <p:cNvSpPr/>
            <p:nvPr/>
          </p:nvSpPr>
          <p:spPr>
            <a:xfrm flipH="false" flipV="false" rot="0">
              <a:off x="0" y="0"/>
              <a:ext cx="444781" cy="1965522"/>
            </a:xfrm>
            <a:custGeom>
              <a:avLst/>
              <a:gdLst/>
              <a:ahLst/>
              <a:cxnLst/>
              <a:rect r="r" b="b" t="t" l="l"/>
              <a:pathLst>
                <a:path h="1965522" w="444781">
                  <a:moveTo>
                    <a:pt x="0" y="0"/>
                  </a:moveTo>
                  <a:lnTo>
                    <a:pt x="444781" y="0"/>
                  </a:lnTo>
                  <a:lnTo>
                    <a:pt x="444781" y="1965522"/>
                  </a:lnTo>
                  <a:lnTo>
                    <a:pt x="0" y="1965522"/>
                  </a:lnTo>
                  <a:close/>
                </a:path>
              </a:pathLst>
            </a:custGeom>
            <a:solidFill>
              <a:srgbClr val="FFBC00"/>
            </a:solidFill>
          </p:spPr>
        </p:sp>
        <p:sp>
          <p:nvSpPr>
            <p:cNvPr name="TextBox 14" id="14"/>
            <p:cNvSpPr txBox="true"/>
            <p:nvPr/>
          </p:nvSpPr>
          <p:spPr>
            <a:xfrm>
              <a:off x="0" y="-57150"/>
              <a:ext cx="444781" cy="202267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997894">
            <a:off x="10878279" y="-1120801"/>
            <a:ext cx="1758392" cy="6729346"/>
            <a:chOff x="0" y="0"/>
            <a:chExt cx="463116" cy="1772338"/>
          </a:xfrm>
        </p:grpSpPr>
        <p:sp>
          <p:nvSpPr>
            <p:cNvPr name="Freeform 16" id="16"/>
            <p:cNvSpPr/>
            <p:nvPr/>
          </p:nvSpPr>
          <p:spPr>
            <a:xfrm flipH="false" flipV="false" rot="0">
              <a:off x="0" y="0"/>
              <a:ext cx="463116" cy="1772338"/>
            </a:xfrm>
            <a:custGeom>
              <a:avLst/>
              <a:gdLst/>
              <a:ahLst/>
              <a:cxnLst/>
              <a:rect r="r" b="b" t="t" l="l"/>
              <a:pathLst>
                <a:path h="1772338" w="463116">
                  <a:moveTo>
                    <a:pt x="0" y="0"/>
                  </a:moveTo>
                  <a:lnTo>
                    <a:pt x="463116" y="0"/>
                  </a:lnTo>
                  <a:lnTo>
                    <a:pt x="463116" y="1772338"/>
                  </a:lnTo>
                  <a:lnTo>
                    <a:pt x="0" y="1772338"/>
                  </a:lnTo>
                  <a:close/>
                </a:path>
              </a:pathLst>
            </a:custGeom>
            <a:solidFill>
              <a:srgbClr val="FFBC00"/>
            </a:solidFill>
          </p:spPr>
        </p:sp>
        <p:sp>
          <p:nvSpPr>
            <p:cNvPr name="TextBox 17" id="17"/>
            <p:cNvSpPr txBox="true"/>
            <p:nvPr/>
          </p:nvSpPr>
          <p:spPr>
            <a:xfrm>
              <a:off x="0" y="-57150"/>
              <a:ext cx="463116" cy="1829488"/>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28700" y="7832731"/>
            <a:ext cx="5744562" cy="1345509"/>
          </a:xfrm>
          <a:prstGeom prst="rect">
            <a:avLst/>
          </a:prstGeom>
        </p:spPr>
        <p:txBody>
          <a:bodyPr anchor="t" rtlCol="false" tIns="0" lIns="0" bIns="0" rIns="0">
            <a:spAutoFit/>
          </a:bodyPr>
          <a:lstStyle/>
          <a:p>
            <a:pPr algn="l">
              <a:lnSpc>
                <a:spcPts val="10361"/>
              </a:lnSpc>
              <a:spcBef>
                <a:spcPct val="0"/>
              </a:spcBef>
            </a:pPr>
            <a:r>
              <a:rPr lang="en-US" sz="7401">
                <a:solidFill>
                  <a:srgbClr val="003D60"/>
                </a:solidFill>
                <a:latin typeface="Poppins Bold"/>
              </a:rPr>
              <a:t>15 MINUTES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DAGF3zHP4Hc</dc:identifier>
  <dcterms:modified xsi:type="dcterms:W3CDTF">2011-08-01T06:04:30Z</dcterms:modified>
  <cp:revision>1</cp:revision>
  <dc:title>Blue And Yellow Modern Business Operations Management Presentation</dc:title>
</cp:coreProperties>
</file>